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832BD-E9CB-4672-60A4-ECAA6DD5A676}" v="73" dt="2022-12-07T10:56:11.846"/>
    <p1510:client id="{A73B1CDC-6D77-6573-F153-F65D6C7E38B4}" v="7" dt="2022-12-07T11:16:18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37E0-2EEF-4DAB-8EF9-4EDBA2F22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AFB3E48-D777-4B2A-8137-3F90A79CD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FFD5B1-53DD-474F-9657-47F98354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56E298-7AD6-4DE4-A993-BE67689F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6B8BD5-035B-4D54-A759-9CA443B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5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9AE92-AEB7-46DD-B4E6-481A9B7E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EC42C9-78C6-49E5-8B72-7C3E82D9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448D96-C90C-4175-B510-A93C479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6A2A1A-47CD-43EC-B77A-B75D35B2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91AB2C-3CB0-4D30-82CD-2E852688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37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5F4532F-FDC5-40AC-92FD-08321662B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F59FE1-2E8D-4A8C-83B6-09426C484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CF2F2A-4C2B-4C53-8231-BFE9564C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E2EF2-F117-4C47-853C-C74365E0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8404D3-DBB3-4BF5-8CC9-B2A77427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6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4988-5063-4F15-9C13-0B4B18B2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27CD27-9BC9-483D-ADDC-BB0F9774F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133980-199C-4D61-8BC8-F96CBF00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D95C16-3764-4C32-A561-7FB67632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5B6F28-9C59-41AD-B040-9BFA73F2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4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2C32A-4980-4E5F-ADE7-87338EE9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A1C644-D6C0-4DD1-AC32-4CC3594A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0E8E89-2E8D-4361-84BE-62A1A366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C741D5-DC41-40F9-8AC8-85C044F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F9C012-061A-427B-BAF3-1A80702A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76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72886-45E8-4A94-962C-F219C69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DA225-4920-4093-BD77-8FBCE18D6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30B3B67-4798-4887-8D8C-923F457AB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0F1187-3A11-441A-8AEE-83E3C3E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25595F-4485-405A-9D73-7E7B0157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EFE257D-39B0-4F6D-91E3-9C2BDDD9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95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84E93-B958-4CC0-9125-8B575C86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DA076B-310B-411B-B098-569BD6D4F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5F0C4E-35D9-4CBD-AB68-9AACA40E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3892696-0DE7-42E9-BFF8-4380E428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09974E-143B-4B01-B165-65FAA8C0E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57B4C7-2EA4-4730-B34A-CEDFD403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2BDC4F-FED8-43E7-AF11-593AD45F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000689-3026-4463-8D6A-92EF97A5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8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4C7A0-899D-4124-8BC6-95DB407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2249E6C-BF98-4219-9A05-24120FB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2AE60A-6755-4CA9-99B6-B24F0E7B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652988-CF3A-4CCC-B683-B0E99608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2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A71A22-FBC0-4504-B210-3F902993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373F96-710B-43EE-A789-8C03B531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1934A5-4271-4C90-88C8-28A65BC8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40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FCA-9C5F-4901-9CFE-D94F6724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A5BBAF-7323-4E39-AFF5-C053D8A4C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9AF965-CE0D-4D66-81BC-0DDA1E9A6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570E02-CE9E-458A-A16C-DC802EA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83D5F7D-3E4F-4FA2-A682-44ED59F1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872893-B75A-423B-A259-55EB6D4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96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30AD5-6620-478D-A077-BB3EC709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BEEC32-AEEE-4790-B381-7ED973402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89231B-FEA6-4DDF-AC43-51838472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8A5E1B-A801-4027-B458-17BC18D6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6CB3EF-AA95-4AE6-BC12-44CF5062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0E71C4-3029-4940-930B-261EAE5B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4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1EA2EB2-AAFF-4B20-8B9E-315491D2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BDF7BC-6606-4E1F-8AE0-A51E212F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499CF7-1059-49D4-8D6D-0A1FD275E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78AAFB-DB58-4518-A1B6-E025F4220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24BDC-5723-4424-9F3B-C988D15A9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E77AE16C-C686-4D65-B4EB-38D0955D0AB5}"/>
              </a:ext>
            </a:extLst>
          </p:cNvPr>
          <p:cNvSpPr txBox="1"/>
          <p:nvPr/>
        </p:nvSpPr>
        <p:spPr>
          <a:xfrm>
            <a:off x="140208" y="91441"/>
            <a:ext cx="11935968" cy="59093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da-DK" sz="5400" dirty="0">
                <a:solidFill>
                  <a:srgbClr val="92D050"/>
                </a:solidFill>
              </a:rPr>
              <a:t>Velkommen til terminsprøve i Matematik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3600" dirty="0"/>
              <a:t>Login på WIFI på </a:t>
            </a:r>
            <a:r>
              <a:rPr lang="da-DK" sz="3600" b="1" dirty="0" err="1"/>
              <a:t>GHGeksamen</a:t>
            </a:r>
            <a:r>
              <a:rPr lang="da-DK" sz="3600" dirty="0"/>
              <a:t> med dit normale GHG-login og kode </a:t>
            </a:r>
            <a:r>
              <a:rPr lang="da-DK" sz="2400" i="1" dirty="0"/>
              <a:t>(kode kan være dit CPR nummer uden bindestreg)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Hent opgaven på forsiden af </a:t>
            </a:r>
            <a:r>
              <a:rPr lang="da-DK" sz="3600" b="1" dirty="0">
                <a:solidFill>
                  <a:srgbClr val="FF0000"/>
                </a:solidFill>
              </a:rPr>
              <a:t>Lectio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0000"/>
                </a:solidFill>
              </a:rPr>
              <a:t>Skriv navn og klasse i opgaven på samme måde som i den daglige undervisning</a:t>
            </a:r>
            <a:endParaRPr lang="da-DK" sz="3600" b="0" i="0" dirty="0">
              <a:solidFill>
                <a:srgbClr val="000000"/>
              </a:solidFill>
              <a:effectLst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Gem i flere filnavne – minimum </a:t>
            </a:r>
            <a:r>
              <a:rPr lang="da-DK" sz="3600" b="1" dirty="0"/>
              <a:t>hvert</a:t>
            </a:r>
            <a:r>
              <a:rPr lang="da-DK" sz="3600" dirty="0"/>
              <a:t> kvarter – på harddisk og din USB-nøgle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Brug ordbog online: </a:t>
            </a:r>
            <a:r>
              <a:rPr lang="da-DK" sz="3600" b="1" dirty="0">
                <a:solidFill>
                  <a:srgbClr val="FF0000"/>
                </a:solidFill>
              </a:rPr>
              <a:t>ordbogen.com </a:t>
            </a:r>
            <a:r>
              <a:rPr lang="da-DK" sz="3600" dirty="0" err="1"/>
              <a:t>Scriba</a:t>
            </a:r>
            <a:r>
              <a:rPr lang="da-DK" sz="3600" dirty="0"/>
              <a:t> på: </a:t>
            </a:r>
            <a:r>
              <a:rPr lang="da-DK" sz="3600" b="1" dirty="0">
                <a:solidFill>
                  <a:srgbClr val="FF0000"/>
                </a:solidFill>
              </a:rPr>
              <a:t>ghg.dk/scriba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Aflever din opgave på forsiden af </a:t>
            </a:r>
            <a:r>
              <a:rPr lang="da-DK" sz="3600" b="1" dirty="0">
                <a:solidFill>
                  <a:srgbClr val="FF0000"/>
                </a:solidFill>
              </a:rPr>
              <a:t>Lectio</a:t>
            </a:r>
            <a:r>
              <a:rPr lang="da-DK" sz="3600" dirty="0"/>
              <a:t> i </a:t>
            </a:r>
            <a:r>
              <a:rPr lang="da-DK" sz="3600" b="1" dirty="0"/>
              <a:t>Word</a:t>
            </a:r>
            <a:r>
              <a:rPr lang="da-DK" sz="3600" dirty="0"/>
              <a:t>-format</a:t>
            </a:r>
            <a:endParaRPr lang="da-DK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76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4218bccd-f95e-40ed-aa49-48a231263018" xsi:nil="true"/>
    <Owner xmlns="4218bccd-f95e-40ed-aa49-48a231263018">
      <UserInfo>
        <DisplayName/>
        <AccountId xsi:nil="true"/>
        <AccountType/>
      </UserInfo>
    </Owner>
    <Distribution_Groups xmlns="4218bccd-f95e-40ed-aa49-48a231263018" xsi:nil="true"/>
    <TeamsChannelId xmlns="4218bccd-f95e-40ed-aa49-48a231263018" xsi:nil="true"/>
    <IsNotebookLocked xmlns="4218bccd-f95e-40ed-aa49-48a231263018" xsi:nil="true"/>
    <Has_Teacher_Only_SectionGroup xmlns="4218bccd-f95e-40ed-aa49-48a231263018" xsi:nil="true"/>
    <NotebookType xmlns="4218bccd-f95e-40ed-aa49-48a231263018" xsi:nil="true"/>
    <Invited_Teachers xmlns="4218bccd-f95e-40ed-aa49-48a231263018" xsi:nil="true"/>
    <Math_Settings xmlns="4218bccd-f95e-40ed-aa49-48a231263018" xsi:nil="true"/>
    <Templates xmlns="4218bccd-f95e-40ed-aa49-48a231263018" xsi:nil="true"/>
    <Self_Registration_Enabled xmlns="4218bccd-f95e-40ed-aa49-48a231263018" xsi:nil="true"/>
    <Invited_Students xmlns="4218bccd-f95e-40ed-aa49-48a231263018" xsi:nil="true"/>
    <Is_Collaboration_Space_Locked xmlns="4218bccd-f95e-40ed-aa49-48a231263018" xsi:nil="true"/>
    <FolderType xmlns="4218bccd-f95e-40ed-aa49-48a231263018" xsi:nil="true"/>
    <Teachers xmlns="4218bccd-f95e-40ed-aa49-48a231263018">
      <UserInfo>
        <DisplayName/>
        <AccountId xsi:nil="true"/>
        <AccountType/>
      </UserInfo>
    </Teachers>
    <Students xmlns="4218bccd-f95e-40ed-aa49-48a231263018">
      <UserInfo>
        <DisplayName/>
        <AccountId xsi:nil="true"/>
        <AccountType/>
      </UserInfo>
    </Students>
    <Student_Groups xmlns="4218bccd-f95e-40ed-aa49-48a231263018">
      <UserInfo>
        <DisplayName/>
        <AccountId xsi:nil="true"/>
        <AccountType/>
      </UserInfo>
    </Student_Groups>
    <AppVersion xmlns="4218bccd-f95e-40ed-aa49-48a231263018" xsi:nil="true"/>
    <LMS_Mappings xmlns="4218bccd-f95e-40ed-aa49-48a231263018" xsi:nil="true"/>
    <DefaultSectionNames xmlns="4218bccd-f95e-40ed-aa49-48a23126301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BEDD1BED4614CAD2B4136F55F5314" ma:contentTypeVersion="35" ma:contentTypeDescription="Opret et nyt dokument." ma:contentTypeScope="" ma:versionID="7a1847d40596d7978d8a695b6ee8babf">
  <xsd:schema xmlns:xsd="http://www.w3.org/2001/XMLSchema" xmlns:xs="http://www.w3.org/2001/XMLSchema" xmlns:p="http://schemas.microsoft.com/office/2006/metadata/properties" xmlns:ns3="47fcae78-75e1-4950-b28a-3184fb890581" xmlns:ns4="4218bccd-f95e-40ed-aa49-48a231263018" targetNamespace="http://schemas.microsoft.com/office/2006/metadata/properties" ma:root="true" ma:fieldsID="9a5c4c983af3bdb7244a3215ce877c13" ns3:_="" ns4:_="">
    <xsd:import namespace="47fcae78-75e1-4950-b28a-3184fb890581"/>
    <xsd:import namespace="4218bccd-f95e-40ed-aa49-48a2312630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cae78-75e1-4950-b28a-3184fb8905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8bccd-f95e-40ed-aa49-48a231263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A613E8-279D-433C-B888-A0DFABB93F41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47fcae78-75e1-4950-b28a-3184fb890581"/>
    <ds:schemaRef ds:uri="http://schemas.openxmlformats.org/package/2006/metadata/core-properties"/>
    <ds:schemaRef ds:uri="4218bccd-f95e-40ed-aa49-48a23126301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F5AEFA-0135-4ABE-80CA-BBAB0ECA4A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fcae78-75e1-4950-b28a-3184fb890581"/>
    <ds:schemaRef ds:uri="4218bccd-f95e-40ed-aa49-48a231263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6445C8-F4B6-4A83-BA6B-6EC901C5D9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Stæhr</dc:creator>
  <cp:lastModifiedBy>Anders Stæhr</cp:lastModifiedBy>
  <cp:revision>17</cp:revision>
  <dcterms:created xsi:type="dcterms:W3CDTF">2021-05-20T11:49:46Z</dcterms:created>
  <dcterms:modified xsi:type="dcterms:W3CDTF">2022-12-09T08:11:04Z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0x010100705BEDD1BED4614CAD2B4136F55F5314</vt:lpwstr>
  </property>
</Properties>
</file>