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09-12-2022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59093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a-DK" sz="5400" dirty="0">
                <a:solidFill>
                  <a:srgbClr val="92D050"/>
                </a:solidFill>
              </a:rPr>
              <a:t>Velkommen til terminsprøve </a:t>
            </a:r>
            <a:r>
              <a:rPr lang="da-DK" sz="5400">
                <a:solidFill>
                  <a:srgbClr val="92D050"/>
                </a:solidFill>
              </a:rPr>
              <a:t>i Fysik</a:t>
            </a:r>
            <a:endParaRPr lang="da-DK" sz="5400" dirty="0">
              <a:solidFill>
                <a:srgbClr val="92D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</a:t>
            </a:r>
            <a:r>
              <a:rPr lang="da-DK" sz="3600" b="1" dirty="0">
                <a:solidFill>
                  <a:srgbClr val="FF0000"/>
                </a:solidFill>
              </a:rPr>
              <a:t>Lectio </a:t>
            </a:r>
            <a:r>
              <a:rPr lang="da-DK" sz="3600" b="1" dirty="0"/>
              <a:t>efter delprøve 1</a:t>
            </a:r>
            <a:endParaRPr lang="da-DK" sz="3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ghg.dk/scriba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>
                <a:solidFill>
                  <a:srgbClr val="FF0000"/>
                </a:solidFill>
              </a:rPr>
              <a:t>PDF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5" ma:contentTypeDescription="Opret et nyt dokument." ma:contentTypeScope="" ma:versionID="7a1847d40596d7978d8a695b6ee8babf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9a5c4c983af3bdb7244a3215ce877c13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A613E8-279D-433C-B888-A0DFABB93F41}">
  <ds:schemaRefs>
    <ds:schemaRef ds:uri="http://purl.org/dc/elements/1.1/"/>
    <ds:schemaRef ds:uri="http://schemas.microsoft.com/office/2006/metadata/properties"/>
    <ds:schemaRef ds:uri="47fcae78-75e1-4950-b28a-3184fb890581"/>
    <ds:schemaRef ds:uri="http://purl.org/dc/terms/"/>
    <ds:schemaRef ds:uri="http://schemas.openxmlformats.org/package/2006/metadata/core-properties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F5AEFA-0135-4ABE-80CA-BBAB0ECA4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cae78-75e1-4950-b28a-3184fb890581"/>
    <ds:schemaRef ds:uri="4218bccd-f95e-40ed-aa49-48a231263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87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24</cp:revision>
  <dcterms:created xsi:type="dcterms:W3CDTF">2021-05-20T11:49:46Z</dcterms:created>
  <dcterms:modified xsi:type="dcterms:W3CDTF">2022-12-12T11:40:15Z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