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0"/>
            <a:ext cx="11905612" cy="59093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a-DK" sz="5400" b="1" dirty="0">
                <a:solidFill>
                  <a:srgbClr val="92D050"/>
                </a:solidFill>
              </a:rPr>
              <a:t>Velkommen til sygeterminsprøve </a:t>
            </a:r>
          </a:p>
          <a:p>
            <a:pPr algn="ctr"/>
            <a:r>
              <a:rPr lang="da-DK" sz="3600" dirty="0"/>
              <a:t>Login på WIFI på </a:t>
            </a:r>
            <a:r>
              <a:rPr lang="da-DK" sz="3600" b="1" dirty="0" err="1"/>
              <a:t>GHGeksamen</a:t>
            </a:r>
            <a:r>
              <a:rPr lang="da-DK" sz="3600" dirty="0"/>
              <a:t> med dit normale GHG-login og kode </a:t>
            </a:r>
            <a:r>
              <a:rPr lang="da-DK" sz="2400" i="1" dirty="0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Hent opgaven på forsiden af Lectio kl. 9.00.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Gem i flere filnavne – minimum </a:t>
            </a:r>
            <a:r>
              <a:rPr lang="da-DK" sz="3600" b="1" dirty="0"/>
              <a:t>hvert</a:t>
            </a:r>
            <a:r>
              <a:rPr lang="da-DK" sz="3600" dirty="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Brug ordbog online: </a:t>
            </a:r>
            <a:r>
              <a:rPr lang="da-DK" sz="3600" b="1" dirty="0">
                <a:solidFill>
                  <a:srgbClr val="FF0000"/>
                </a:solidFill>
              </a:rPr>
              <a:t>ordbogen.com </a:t>
            </a:r>
            <a:r>
              <a:rPr lang="da-DK" sz="3600" dirty="0" err="1"/>
              <a:t>Scriba</a:t>
            </a:r>
            <a:r>
              <a:rPr lang="da-DK" sz="3600" dirty="0"/>
              <a:t> på: </a:t>
            </a:r>
            <a:r>
              <a:rPr lang="da-DK" sz="3600" b="1" dirty="0">
                <a:solidFill>
                  <a:srgbClr val="FF0000"/>
                </a:solidFill>
              </a:rPr>
              <a:t>ghg.dk/</a:t>
            </a:r>
            <a:r>
              <a:rPr lang="da-DK" sz="3600" b="1" dirty="0" err="1">
                <a:solidFill>
                  <a:srgbClr val="FF0000"/>
                </a:solidFill>
              </a:rPr>
              <a:t>scriba</a:t>
            </a:r>
            <a:endParaRPr lang="da-DK" sz="36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Aflever din opgave på forsiden </a:t>
            </a:r>
            <a:r>
              <a:rPr lang="da-DK" sz="3600"/>
              <a:t>af </a:t>
            </a:r>
            <a:r>
              <a:rPr lang="da-DK" sz="3600" b="1">
                <a:solidFill>
                  <a:srgbClr val="FF0000"/>
                </a:solidFill>
              </a:rPr>
              <a:t>Lectio</a:t>
            </a:r>
            <a:endParaRPr lang="da-DK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  <_activity xmlns="4218bccd-f95e-40ed-aa49-48a2312630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6" ma:contentTypeDescription="Opret et nyt dokument." ma:contentTypeScope="" ma:versionID="fce8516f10a561b4cf37807d03e57770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6060b38697e16c0066b09c431a35bee7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A613E8-279D-433C-B888-A0DFABB93F41}">
  <ds:schemaRefs>
    <ds:schemaRef ds:uri="4218bccd-f95e-40ed-aa49-48a231263018"/>
    <ds:schemaRef ds:uri="47fcae78-75e1-4950-b28a-3184fb8905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659974-48CD-4948-ABF1-93AE14674874}">
  <ds:schemaRefs>
    <ds:schemaRef ds:uri="4218bccd-f95e-40ed-aa49-48a231263018"/>
    <ds:schemaRef ds:uri="47fcae78-75e1-4950-b28a-3184fb8905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lastModifiedBy>Anders Stæhr</cp:lastModifiedBy>
  <cp:revision>5</cp:revision>
  <dcterms:created xsi:type="dcterms:W3CDTF">2021-05-20T11:49:46Z</dcterms:created>
  <dcterms:modified xsi:type="dcterms:W3CDTF">2023-01-24T13:04:06Z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