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6CA69E-324E-6C75-F504-22BCD8BD3D1B}" v="150" dt="2022-12-12T14:15:28.4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73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F437E0-2EEF-4DAB-8EF9-4EDBA2F223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1AFB3E48-D777-4B2A-8137-3F90A79CDC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4FFD5B1-53DD-474F-9657-47F983541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256E298-7AD6-4DE4-A993-BE67689FB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16B8BD5-035B-4D54-A759-9CA443B1A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357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A9AE92-AEB7-46DD-B4E6-481A9B7E7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04EC42C9-78C6-49E5-8B72-7C3E82D9C4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B448D96-C90C-4175-B510-A93C47924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96A2A1A-47CD-43EC-B77A-B75D35B26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691AB2C-3CB0-4D30-82CD-2E852688E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5372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95F4532F-FDC5-40AC-92FD-08321662B0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E1F59FE1-2E8D-4A8C-83B6-09426C484E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8CF2F2A-4C2B-4C53-8231-BFE9564C1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0BE2EF2-F117-4C47-853C-C74365E07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58404D3-DBB3-4BF5-8CC9-B2A77427B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33613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DC4988-5063-4F15-9C13-0B4B18B28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227CD27-9BC9-483D-ADDC-BB0F9774F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8133980-199C-4D61-8BC8-F96CBF002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FD95C16-3764-4C32-A561-7FB67632A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C5B6F28-9C59-41AD-B040-9BFA73F2D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415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D2C32A-4980-4E5F-ADE7-87338EE9C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3A1C644-D6C0-4DD1-AC32-4CC3594A1A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F0E8E89-2E8D-4361-84BE-62A1A3669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CC741D5-DC41-40F9-8AC8-85C044F0F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FF9C012-061A-427B-BAF3-1A80702A2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4764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D72886-45E8-4A94-962C-F219C69B8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11DA225-4920-4093-BD77-8FBCE18D63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B30B3B67-4798-4887-8D8C-923F457AB9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40F1187-3A11-441A-8AEE-83E3C3E15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E25595F-4485-405A-9D73-7E7B01572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EFE257D-39B0-4F6D-91E3-9C2BDDD9B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7954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184E93-B958-4CC0-9125-8B575C867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EDA076B-310B-411B-B098-569BD6D4F1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635F0C4E-35D9-4CBD-AB68-9AACA40EF0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73892696-0DE7-42E9-BFF8-4380E428F8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E009974E-143B-4B01-B165-65FAA8C0EA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5A57B4C7-2EA4-4730-B34A-CEDFD4036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8D2BDC4F-FED8-43E7-AF11-593AD45F5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7D000689-3026-4463-8D6A-92EF97A59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85862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D4C7A0-899D-4124-8BC6-95DB4072C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A2249E6C-BF98-4219-9A05-24120FBCE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52AE60A-6755-4CA9-99B6-B24F0E7B9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95652988-CF3A-4CCC-B683-B0E99608E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95279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8FA71A22-FBC0-4504-B210-3F9029930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B6373F96-710B-43EE-A789-8C03B5310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411934A5-4271-4C90-88C8-28A65BC8A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54078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D8CFCA-9C5F-4901-9CFE-D94F67243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4A5BBAF-7323-4E39-AFF5-C053D8A4C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89AF965-CE0D-4D66-81BC-0DDA1E9A6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8570E02-CE9E-458A-A16C-DC802EA6E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83D5F7D-3E4F-4FA2-A682-44ED59F1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5872893-B75A-423B-A259-55EB6D42C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85960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830AD5-6620-478D-A077-BB3EC7097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1CBEEC32-AEEE-4790-B381-7ED9734024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E89231B-FEA6-4DDF-AC43-518384723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D8A5E1B-A801-4027-B458-17BC18D67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B4830-C732-45F1-943E-9D22EA1C8E3C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86CB3EF-AA95-4AE6-BC12-44CF50626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40E71C4-3029-4940-930B-261EAE5B8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4482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91EA2EB2-AAFF-4B20-8B9E-315491D2D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5BDF7BC-6606-4E1F-8AE0-A51E212F5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D499CF7-1059-49D4-8D6D-0A1FD275E0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B4830-C732-45F1-943E-9D22EA1C8E3C}" type="datetimeFigureOut">
              <a:rPr lang="da-DK" smtClean="0"/>
              <a:t>13-12-2022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878AAFB-DB58-4518-A1B6-E025F42203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4624BDC-5723-4424-9F3B-C988D15A98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4111B-AB66-40ED-BDBA-D99B848264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339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6">
            <a:extLst>
              <a:ext uri="{FF2B5EF4-FFF2-40B4-BE49-F238E27FC236}">
                <a16:creationId xmlns:a16="http://schemas.microsoft.com/office/drawing/2014/main" id="{E77AE16C-C686-4D65-B4EB-38D0955D0AB5}"/>
              </a:ext>
            </a:extLst>
          </p:cNvPr>
          <p:cNvSpPr txBox="1"/>
          <p:nvPr/>
        </p:nvSpPr>
        <p:spPr>
          <a:xfrm>
            <a:off x="140208" y="91440"/>
            <a:ext cx="11905612" cy="674030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da-DK" sz="5400" b="1" dirty="0">
                <a:solidFill>
                  <a:srgbClr val="92D050"/>
                </a:solidFill>
              </a:rPr>
              <a:t>Velkommen til terminsprøve i </a:t>
            </a:r>
          </a:p>
          <a:p>
            <a:pPr algn="ctr"/>
            <a:r>
              <a:rPr lang="da-DK" sz="5400" b="1" dirty="0">
                <a:solidFill>
                  <a:srgbClr val="92D050"/>
                </a:solidFill>
              </a:rPr>
              <a:t>Spansk, Fransk og Tysk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a-DK" sz="3600" dirty="0"/>
              <a:t>Login på WIFI på </a:t>
            </a:r>
            <a:r>
              <a:rPr lang="da-DK" sz="3600" b="1" dirty="0" err="1"/>
              <a:t>GHGeksamen</a:t>
            </a:r>
            <a:r>
              <a:rPr lang="da-DK" sz="3600" dirty="0"/>
              <a:t> med dit normale GHG-login og kode </a:t>
            </a:r>
            <a:r>
              <a:rPr lang="da-DK" sz="2400" i="1" dirty="0"/>
              <a:t>(kode kan være dit CPR nummer uden bindestreg)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3600" dirty="0"/>
              <a:t>Hent opgaven på forsiden af Lectio kl. 9.00.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3600" dirty="0">
                <a:solidFill>
                  <a:srgbClr val="000000"/>
                </a:solidFill>
              </a:rPr>
              <a:t>Skriv navn og klasse i opgaven på samme måde som i den daglige undervisning</a:t>
            </a:r>
            <a:endParaRPr lang="da-DK" sz="3600" b="0" i="0" dirty="0">
              <a:solidFill>
                <a:srgbClr val="000000"/>
              </a:solidFill>
              <a:effectLst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3600" dirty="0"/>
              <a:t>Gem i flere filnavne – minimum </a:t>
            </a:r>
            <a:r>
              <a:rPr lang="da-DK" sz="3600" b="1" dirty="0"/>
              <a:t>hvert</a:t>
            </a:r>
            <a:r>
              <a:rPr lang="da-DK" sz="3600" dirty="0"/>
              <a:t> kvarter – på harddisk og din USB-nøgle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3600" dirty="0"/>
              <a:t>Brug ordbog online: </a:t>
            </a:r>
            <a:r>
              <a:rPr lang="da-DK" sz="3600" b="1" dirty="0">
                <a:solidFill>
                  <a:srgbClr val="FF0000"/>
                </a:solidFill>
              </a:rPr>
              <a:t>ordbogen.com </a:t>
            </a:r>
            <a:r>
              <a:rPr lang="da-DK" sz="3600" dirty="0" err="1"/>
              <a:t>Scriba</a:t>
            </a:r>
            <a:r>
              <a:rPr lang="da-DK" sz="3600" dirty="0"/>
              <a:t> på: </a:t>
            </a:r>
            <a:r>
              <a:rPr lang="da-DK" sz="3600" b="1" dirty="0">
                <a:solidFill>
                  <a:srgbClr val="FF0000"/>
                </a:solidFill>
              </a:rPr>
              <a:t>ghg.dk/</a:t>
            </a:r>
            <a:r>
              <a:rPr lang="da-DK" sz="3600" b="1" dirty="0" err="1">
                <a:solidFill>
                  <a:srgbClr val="FF0000"/>
                </a:solidFill>
              </a:rPr>
              <a:t>scriba</a:t>
            </a:r>
            <a:endParaRPr lang="da-DK" sz="3600" b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3600" dirty="0"/>
              <a:t>Aflever din opgave på forsiden af </a:t>
            </a:r>
            <a:r>
              <a:rPr lang="da-DK" sz="3600" b="1" dirty="0">
                <a:solidFill>
                  <a:srgbClr val="FF0000"/>
                </a:solidFill>
              </a:rPr>
              <a:t>Lectio</a:t>
            </a:r>
            <a:r>
              <a:rPr lang="da-DK" sz="3600" dirty="0"/>
              <a:t> i </a:t>
            </a:r>
            <a:r>
              <a:rPr lang="da-DK" sz="3600" b="1" dirty="0">
                <a:solidFill>
                  <a:srgbClr val="FF0000"/>
                </a:solidFill>
              </a:rPr>
              <a:t>WORD</a:t>
            </a:r>
            <a:r>
              <a:rPr lang="da-DK" sz="3600" dirty="0"/>
              <a:t>-format</a:t>
            </a:r>
            <a:endParaRPr lang="da-DK" sz="3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6760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ultureName xmlns="4218bccd-f95e-40ed-aa49-48a231263018" xsi:nil="true"/>
    <Owner xmlns="4218bccd-f95e-40ed-aa49-48a231263018">
      <UserInfo>
        <DisplayName/>
        <AccountId xsi:nil="true"/>
        <AccountType/>
      </UserInfo>
    </Owner>
    <Distribution_Groups xmlns="4218bccd-f95e-40ed-aa49-48a231263018" xsi:nil="true"/>
    <TeamsChannelId xmlns="4218bccd-f95e-40ed-aa49-48a231263018" xsi:nil="true"/>
    <IsNotebookLocked xmlns="4218bccd-f95e-40ed-aa49-48a231263018" xsi:nil="true"/>
    <Has_Teacher_Only_SectionGroup xmlns="4218bccd-f95e-40ed-aa49-48a231263018" xsi:nil="true"/>
    <NotebookType xmlns="4218bccd-f95e-40ed-aa49-48a231263018" xsi:nil="true"/>
    <Invited_Teachers xmlns="4218bccd-f95e-40ed-aa49-48a231263018" xsi:nil="true"/>
    <Math_Settings xmlns="4218bccd-f95e-40ed-aa49-48a231263018" xsi:nil="true"/>
    <Templates xmlns="4218bccd-f95e-40ed-aa49-48a231263018" xsi:nil="true"/>
    <Self_Registration_Enabled xmlns="4218bccd-f95e-40ed-aa49-48a231263018" xsi:nil="true"/>
    <Invited_Students xmlns="4218bccd-f95e-40ed-aa49-48a231263018" xsi:nil="true"/>
    <Is_Collaboration_Space_Locked xmlns="4218bccd-f95e-40ed-aa49-48a231263018" xsi:nil="true"/>
    <FolderType xmlns="4218bccd-f95e-40ed-aa49-48a231263018" xsi:nil="true"/>
    <Teachers xmlns="4218bccd-f95e-40ed-aa49-48a231263018">
      <UserInfo>
        <DisplayName/>
        <AccountId xsi:nil="true"/>
        <AccountType/>
      </UserInfo>
    </Teachers>
    <Students xmlns="4218bccd-f95e-40ed-aa49-48a231263018">
      <UserInfo>
        <DisplayName/>
        <AccountId xsi:nil="true"/>
        <AccountType/>
      </UserInfo>
    </Students>
    <Student_Groups xmlns="4218bccd-f95e-40ed-aa49-48a231263018">
      <UserInfo>
        <DisplayName/>
        <AccountId xsi:nil="true"/>
        <AccountType/>
      </UserInfo>
    </Student_Groups>
    <AppVersion xmlns="4218bccd-f95e-40ed-aa49-48a231263018" xsi:nil="true"/>
    <LMS_Mappings xmlns="4218bccd-f95e-40ed-aa49-48a231263018" xsi:nil="true"/>
    <DefaultSectionNames xmlns="4218bccd-f95e-40ed-aa49-48a231263018" xsi:nil="true"/>
    <_activity xmlns="4218bccd-f95e-40ed-aa49-48a23126301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05BEDD1BED4614CAD2B4136F55F5314" ma:contentTypeVersion="36" ma:contentTypeDescription="Opret et nyt dokument." ma:contentTypeScope="" ma:versionID="fce8516f10a561b4cf37807d03e57770">
  <xsd:schema xmlns:xsd="http://www.w3.org/2001/XMLSchema" xmlns:xs="http://www.w3.org/2001/XMLSchema" xmlns:p="http://schemas.microsoft.com/office/2006/metadata/properties" xmlns:ns3="47fcae78-75e1-4950-b28a-3184fb890581" xmlns:ns4="4218bccd-f95e-40ed-aa49-48a231263018" targetNamespace="http://schemas.microsoft.com/office/2006/metadata/properties" ma:root="true" ma:fieldsID="6060b38697e16c0066b09c431a35bee7" ns3:_="" ns4:_="">
    <xsd:import namespace="47fcae78-75e1-4950-b28a-3184fb890581"/>
    <xsd:import namespace="4218bccd-f95e-40ed-aa49-48a23126301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Math_Settings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Distribution_Groups" minOccurs="0"/>
                <xsd:element ref="ns4:LMS_Mapping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MediaServiceSearchPropertie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fcae78-75e1-4950-b28a-3184fb89058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ashværdi for deling" ma:internalName="SharingHintHash" ma:readOnly="true">
      <xsd:simpleType>
        <xsd:restriction base="dms:Text"/>
      </xsd:simpleType>
    </xsd:element>
    <xsd:element name="SharedWithDetails" ma:index="10" nillable="true" ma:displayName="Delt med detaljer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18bccd-f95e-40ed-aa49-48a2312630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NotebookType" ma:index="19" nillable="true" ma:displayName="Notebook Type" ma:internalName="NotebookType">
      <xsd:simpleType>
        <xsd:restriction base="dms:Text"/>
      </xsd:simpleType>
    </xsd:element>
    <xsd:element name="FolderType" ma:index="20" nillable="true" ma:displayName="Folder Type" ma:internalName="FolderType">
      <xsd:simpleType>
        <xsd:restriction base="dms:Text"/>
      </xsd:simpleType>
    </xsd:element>
    <xsd:element name="CultureName" ma:index="21" nillable="true" ma:displayName="Culture Name" ma:internalName="CultureName">
      <xsd:simpleType>
        <xsd:restriction base="dms:Text"/>
      </xsd:simpleType>
    </xsd:element>
    <xsd:element name="AppVersion" ma:index="22" nillable="true" ma:displayName="App Version" ma:internalName="AppVersion">
      <xsd:simpleType>
        <xsd:restriction base="dms:Text"/>
      </xsd:simpleType>
    </xsd:element>
    <xsd:element name="TeamsChannelId" ma:index="23" nillable="true" ma:displayName="Teams Channel Id" ma:internalName="TeamsChannelId">
      <xsd:simpleType>
        <xsd:restriction base="dms:Text"/>
      </xsd:simpleType>
    </xsd:element>
    <xsd:element name="Owner" ma:index="24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5" nillable="true" ma:displayName="Math Settings" ma:internalName="Math_Settings">
      <xsd:simpleType>
        <xsd:restriction base="dms:Text"/>
      </xsd:simpleType>
    </xsd:element>
    <xsd:element name="DefaultSectionNames" ma:index="26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7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1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2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3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4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5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6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7" nillable="true" ma:displayName="Is Collaboration Space Locked" ma:internalName="Is_Collaboration_Space_Locked">
      <xsd:simpleType>
        <xsd:restriction base="dms:Boolean"/>
      </xsd:simpleType>
    </xsd:element>
    <xsd:element name="IsNotebookLocked" ma:index="38" nillable="true" ma:displayName="Is Notebook Locked" ma:internalName="IsNotebookLocked">
      <xsd:simpleType>
        <xsd:restriction base="dms:Boolean"/>
      </xsd:simpleType>
    </xsd:element>
    <xsd:element name="MediaServiceAutoKeyPoints" ma:index="3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41" nillable="true" ma:displayName="Length (seconds)" ma:internalName="MediaLengthInSeconds" ma:readOnly="true">
      <xsd:simpleType>
        <xsd:restriction base="dms:Unknown"/>
      </xsd:simpleType>
    </xsd:element>
    <xsd:element name="MediaServiceSearchProperties" ma:index="4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43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A613E8-279D-433C-B888-A0DFABB93F41}">
  <ds:schemaRefs>
    <ds:schemaRef ds:uri="4218bccd-f95e-40ed-aa49-48a231263018"/>
    <ds:schemaRef ds:uri="47fcae78-75e1-4950-b28a-3184fb89058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1659974-48CD-4948-ABF1-93AE14674874}">
  <ds:schemaRefs>
    <ds:schemaRef ds:uri="4218bccd-f95e-40ed-aa49-48a231263018"/>
    <ds:schemaRef ds:uri="47fcae78-75e1-4950-b28a-3184fb89058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16445C8-F4B6-4A83-BA6B-6EC901C5D9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Anders Stæhr</dc:creator>
  <cp:lastModifiedBy>Anders Stæhr</cp:lastModifiedBy>
  <cp:revision>4</cp:revision>
  <dcterms:created xsi:type="dcterms:W3CDTF">2021-05-20T11:49:46Z</dcterms:created>
  <dcterms:modified xsi:type="dcterms:W3CDTF">2022-12-13T14:17:23Z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0x010100705BEDD1BED4614CAD2B4136F55F5314</vt:lpwstr>
  </property>
</Properties>
</file>