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3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B18AE-6F39-4039-9A2B-C4775C07D4D4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3B8285C-49E3-4C43-A70B-73D8146D7137}">
      <dgm:prSet/>
      <dgm:spPr/>
      <dgm:t>
        <a:bodyPr/>
        <a:lstStyle/>
        <a:p>
          <a:r>
            <a:rPr lang="da-DK" b="1" u="sng"/>
            <a:t>Før prøven: </a:t>
          </a:r>
          <a:endParaRPr lang="en-US"/>
        </a:p>
      </dgm:t>
    </dgm:pt>
    <dgm:pt modelId="{41A2D15C-1C81-40F7-817C-0D4049623F2A}" type="parTrans" cxnId="{46783817-FD14-4A33-B24A-410A3E56D0A0}">
      <dgm:prSet/>
      <dgm:spPr/>
      <dgm:t>
        <a:bodyPr/>
        <a:lstStyle/>
        <a:p>
          <a:endParaRPr lang="en-US"/>
        </a:p>
      </dgm:t>
    </dgm:pt>
    <dgm:pt modelId="{600B187F-37CA-468E-A3A6-41D811260E73}" type="sibTrans" cxnId="{46783817-FD14-4A33-B24A-410A3E56D0A0}">
      <dgm:prSet/>
      <dgm:spPr/>
      <dgm:t>
        <a:bodyPr/>
        <a:lstStyle/>
        <a:p>
          <a:endParaRPr lang="en-US"/>
        </a:p>
      </dgm:t>
    </dgm:pt>
    <dgm:pt modelId="{A3523D18-0882-4C04-9910-A66D95978C4C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Log på netværket </a:t>
          </a:r>
          <a:r>
            <a:rPr lang="da-DK" dirty="0" err="1"/>
            <a:t>GHGeksamen</a:t>
          </a:r>
          <a:r>
            <a:rPr lang="da-DK" dirty="0"/>
            <a:t>  med dit GHG-login (koden kan være dit CPR nummer)</a:t>
          </a:r>
          <a:endParaRPr lang="en-US" dirty="0"/>
        </a:p>
      </dgm:t>
    </dgm:pt>
    <dgm:pt modelId="{EC29836D-147E-48AB-9D71-E05B8C696EC6}" type="parTrans" cxnId="{EA96284F-9B3A-4D03-BF60-F7C4C69DABA2}">
      <dgm:prSet/>
      <dgm:spPr/>
      <dgm:t>
        <a:bodyPr/>
        <a:lstStyle/>
        <a:p>
          <a:endParaRPr lang="en-US"/>
        </a:p>
      </dgm:t>
    </dgm:pt>
    <dgm:pt modelId="{ACDC60B5-FDE8-4748-BC84-FCD95C8A735B}" type="sibTrans" cxnId="{EA96284F-9B3A-4D03-BF60-F7C4C69DABA2}">
      <dgm:prSet/>
      <dgm:spPr/>
      <dgm:t>
        <a:bodyPr/>
        <a:lstStyle/>
        <a:p>
          <a:endParaRPr lang="en-US"/>
        </a:p>
      </dgm:t>
    </dgm:pt>
    <dgm:pt modelId="{A1BB3AFD-27AC-40C8-B8CB-6AAD50B3151E}">
      <dgm:prSet/>
      <dgm:spPr/>
      <dgm:t>
        <a:bodyPr/>
        <a:lstStyle/>
        <a:p>
          <a:r>
            <a:rPr lang="da-DK" b="1" u="sng"/>
            <a:t>Prøven:</a:t>
          </a:r>
          <a:endParaRPr lang="en-US"/>
        </a:p>
      </dgm:t>
    </dgm:pt>
    <dgm:pt modelId="{D3A48C91-683D-4C02-96A1-D2736A31B0DF}" type="parTrans" cxnId="{8A721DBC-6C18-4508-9493-5D96BBE52F85}">
      <dgm:prSet/>
      <dgm:spPr/>
      <dgm:t>
        <a:bodyPr/>
        <a:lstStyle/>
        <a:p>
          <a:endParaRPr lang="en-US"/>
        </a:p>
      </dgm:t>
    </dgm:pt>
    <dgm:pt modelId="{A8C8189C-53E2-45ED-997F-C96B84B94C12}" type="sibTrans" cxnId="{8A721DBC-6C18-4508-9493-5D96BBE52F85}">
      <dgm:prSet/>
      <dgm:spPr/>
      <dgm:t>
        <a:bodyPr/>
        <a:lstStyle/>
        <a:p>
          <a:endParaRPr lang="en-US"/>
        </a:p>
      </dgm:t>
    </dgm:pt>
    <dgm:pt modelId="{BD7A88E7-DFD6-4CBF-90FE-EC25F08CA485}">
      <dgm:prSet/>
      <dgm:spPr/>
      <dgm:t>
        <a:bodyPr/>
        <a:lstStyle/>
        <a:p>
          <a:r>
            <a:rPr lang="da-DK" dirty="0"/>
            <a:t>Opgaven finder du i </a:t>
          </a:r>
          <a:r>
            <a:rPr lang="da-DK" b="1" dirty="0"/>
            <a:t>netprøver.dk</a:t>
          </a:r>
          <a:endParaRPr lang="en-US" b="1" dirty="0"/>
        </a:p>
      </dgm:t>
    </dgm:pt>
    <dgm:pt modelId="{588E17A2-977E-40BA-B4D5-1A519250305E}" type="parTrans" cxnId="{3C7B08AA-1BC3-4EB6-9F09-BDF44F11C8AA}">
      <dgm:prSet/>
      <dgm:spPr/>
      <dgm:t>
        <a:bodyPr/>
        <a:lstStyle/>
        <a:p>
          <a:endParaRPr lang="en-US"/>
        </a:p>
      </dgm:t>
    </dgm:pt>
    <dgm:pt modelId="{4012CEC8-0E5F-4122-A227-97D2ED9894EA}" type="sibTrans" cxnId="{3C7B08AA-1BC3-4EB6-9F09-BDF44F11C8AA}">
      <dgm:prSet/>
      <dgm:spPr/>
      <dgm:t>
        <a:bodyPr/>
        <a:lstStyle/>
        <a:p>
          <a:endParaRPr lang="en-US"/>
        </a:p>
      </dgm:t>
    </dgm:pt>
    <dgm:pt modelId="{F7694780-E511-4E89-A025-B9F013CD89AD}">
      <dgm:prSet/>
      <dgm:spPr/>
      <dgm:t>
        <a:bodyPr/>
        <a:lstStyle/>
        <a:p>
          <a:r>
            <a:rPr lang="da-DK" b="1" u="sng"/>
            <a:t>Efter prøven:</a:t>
          </a:r>
          <a:endParaRPr lang="en-US"/>
        </a:p>
      </dgm:t>
    </dgm:pt>
    <dgm:pt modelId="{50A91FBD-3670-46F2-B711-DD85A0490DAD}" type="parTrans" cxnId="{6143D58C-BC93-4E15-9C1E-2248E6FC765A}">
      <dgm:prSet/>
      <dgm:spPr/>
      <dgm:t>
        <a:bodyPr/>
        <a:lstStyle/>
        <a:p>
          <a:endParaRPr lang="en-US"/>
        </a:p>
      </dgm:t>
    </dgm:pt>
    <dgm:pt modelId="{6951A00A-B9F4-4CBA-A0B8-C050ACF9DAD7}" type="sibTrans" cxnId="{6143D58C-BC93-4E15-9C1E-2248E6FC765A}">
      <dgm:prSet/>
      <dgm:spPr/>
      <dgm:t>
        <a:bodyPr/>
        <a:lstStyle/>
        <a:p>
          <a:endParaRPr lang="en-US"/>
        </a:p>
      </dgm:t>
    </dgm:pt>
    <dgm:pt modelId="{0A18D1B2-8C02-4A54-95F9-1B5407B1FAF8}">
      <dgm:prSet/>
      <dgm:spPr/>
      <dgm:t>
        <a:bodyPr/>
        <a:lstStyle/>
        <a:p>
          <a:r>
            <a:rPr lang="da-DK"/>
            <a:t>Ryd jeres bord</a:t>
          </a:r>
          <a:endParaRPr lang="en-US"/>
        </a:p>
      </dgm:t>
    </dgm:pt>
    <dgm:pt modelId="{0C33CF93-BA8D-4CBA-95F6-4713A4FF1D9F}" type="parTrans" cxnId="{8F4A3CC0-0D5E-415C-A779-A79D4A2D0A29}">
      <dgm:prSet/>
      <dgm:spPr/>
      <dgm:t>
        <a:bodyPr/>
        <a:lstStyle/>
        <a:p>
          <a:endParaRPr lang="en-US"/>
        </a:p>
      </dgm:t>
    </dgm:pt>
    <dgm:pt modelId="{97329FD9-7946-4FC5-99B6-27E0DDB8A4DF}" type="sibTrans" cxnId="{8F4A3CC0-0D5E-415C-A779-A79D4A2D0A29}">
      <dgm:prSet/>
      <dgm:spPr/>
      <dgm:t>
        <a:bodyPr/>
        <a:lstStyle/>
        <a:p>
          <a:endParaRPr lang="en-US"/>
        </a:p>
      </dgm:t>
    </dgm:pt>
    <dgm:pt modelId="{64F2B74B-E648-451D-937F-88BBA9740C00}">
      <dgm:prSet/>
      <dgm:spPr/>
      <dgm:t>
        <a:bodyPr/>
        <a:lstStyle/>
        <a:p>
          <a:r>
            <a:rPr lang="da-DK"/>
            <a:t>Husk jeres mobil og evt. opladere</a:t>
          </a:r>
          <a:endParaRPr lang="en-US"/>
        </a:p>
      </dgm:t>
    </dgm:pt>
    <dgm:pt modelId="{46B80C17-FA99-4365-98FA-7E2078538683}" type="parTrans" cxnId="{D6AAC918-CDCA-46F1-AAC5-62F75E9F61AF}">
      <dgm:prSet/>
      <dgm:spPr/>
      <dgm:t>
        <a:bodyPr/>
        <a:lstStyle/>
        <a:p>
          <a:endParaRPr lang="en-US"/>
        </a:p>
      </dgm:t>
    </dgm:pt>
    <dgm:pt modelId="{5B13A613-E9D9-41FD-9FD6-CB968D38A660}" type="sibTrans" cxnId="{D6AAC918-CDCA-46F1-AAC5-62F75E9F61AF}">
      <dgm:prSet/>
      <dgm:spPr/>
      <dgm:t>
        <a:bodyPr/>
        <a:lstStyle/>
        <a:p>
          <a:endParaRPr lang="en-US"/>
        </a:p>
      </dgm:t>
    </dgm:pt>
    <dgm:pt modelId="{7AE10EA4-79AB-483C-994F-05AED26EE0D1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Sikre</a:t>
          </a:r>
          <a:r>
            <a:rPr lang="en-US" dirty="0"/>
            <a:t> dig, at du </a:t>
          </a:r>
          <a:r>
            <a:rPr lang="en-US" dirty="0" err="1"/>
            <a:t>kan</a:t>
          </a:r>
          <a:r>
            <a:rPr lang="en-US" dirty="0"/>
            <a:t> </a:t>
          </a:r>
          <a:r>
            <a:rPr lang="en-US" dirty="0" err="1"/>
            <a:t>komme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b="1" dirty="0"/>
            <a:t>Lectio</a:t>
          </a:r>
        </a:p>
      </dgm:t>
    </dgm:pt>
    <dgm:pt modelId="{A59744E6-DB18-4EA5-9066-B07E32220817}" type="parTrans" cxnId="{FEFF7B30-6724-437F-A2CE-E1179E2C724B}">
      <dgm:prSet/>
      <dgm:spPr/>
      <dgm:t>
        <a:bodyPr/>
        <a:lstStyle/>
        <a:p>
          <a:endParaRPr lang="da-DK"/>
        </a:p>
      </dgm:t>
    </dgm:pt>
    <dgm:pt modelId="{1EC0A92E-CC2A-4982-B670-5E3D0C5A3845}" type="sibTrans" cxnId="{FEFF7B30-6724-437F-A2CE-E1179E2C724B}">
      <dgm:prSet/>
      <dgm:spPr/>
      <dgm:t>
        <a:bodyPr/>
        <a:lstStyle/>
        <a:p>
          <a:endParaRPr lang="da-DK"/>
        </a:p>
      </dgm:t>
    </dgm:pt>
    <dgm:pt modelId="{E1E66329-FCF9-43F3-8087-6AFD0F386C0A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Download </a:t>
          </a:r>
          <a:r>
            <a:rPr lang="da-DK" dirty="0" err="1"/>
            <a:t>Examcookies</a:t>
          </a:r>
          <a:r>
            <a:rPr lang="da-DK" dirty="0"/>
            <a:t> på </a:t>
          </a:r>
          <a:r>
            <a:rPr lang="da-DK" b="1" dirty="0"/>
            <a:t>examcookie.dk</a:t>
          </a:r>
          <a:r>
            <a:rPr lang="da-DK" dirty="0"/>
            <a:t> og log på med dit UNI-login</a:t>
          </a:r>
          <a:endParaRPr lang="en-US" dirty="0"/>
        </a:p>
      </dgm:t>
    </dgm:pt>
    <dgm:pt modelId="{99A67C97-FDC1-423C-8BAA-CD165C7929DB}" type="parTrans" cxnId="{2C743D29-F943-499B-97DD-03CB08A8C4AB}">
      <dgm:prSet/>
      <dgm:spPr/>
      <dgm:t>
        <a:bodyPr/>
        <a:lstStyle/>
        <a:p>
          <a:endParaRPr lang="da-DK"/>
        </a:p>
      </dgm:t>
    </dgm:pt>
    <dgm:pt modelId="{B47F7930-10E6-4C3B-98C6-C463A37DCA4A}" type="sibTrans" cxnId="{2C743D29-F943-499B-97DD-03CB08A8C4AB}">
      <dgm:prSet/>
      <dgm:spPr/>
      <dgm:t>
        <a:bodyPr/>
        <a:lstStyle/>
        <a:p>
          <a:endParaRPr lang="da-DK"/>
        </a:p>
      </dgm:t>
    </dgm:pt>
    <dgm:pt modelId="{6956AA41-9137-4BD5-9BFF-5744C8BED237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Sluk mobiltelefonen helt og aflever den</a:t>
          </a:r>
          <a:endParaRPr lang="en-US" dirty="0"/>
        </a:p>
      </dgm:t>
    </dgm:pt>
    <dgm:pt modelId="{E5B3A374-8004-435A-B0ED-25EE1482B2D9}" type="parTrans" cxnId="{D956B09F-ABFC-4077-9074-C90F9BB30757}">
      <dgm:prSet/>
      <dgm:spPr/>
      <dgm:t>
        <a:bodyPr/>
        <a:lstStyle/>
        <a:p>
          <a:endParaRPr lang="da-DK"/>
        </a:p>
      </dgm:t>
    </dgm:pt>
    <dgm:pt modelId="{832AB137-03AB-48CC-AD0C-576FD0B894A7}" type="sibTrans" cxnId="{D956B09F-ABFC-4077-9074-C90F9BB30757}">
      <dgm:prSet/>
      <dgm:spPr/>
      <dgm:t>
        <a:bodyPr/>
        <a:lstStyle/>
        <a:p>
          <a:endParaRPr lang="da-DK"/>
        </a:p>
      </dgm:t>
    </dgm:pt>
    <dgm:pt modelId="{EFBB8808-B2A7-4924-A8AC-52581273F0E9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Åben</a:t>
          </a:r>
          <a:r>
            <a:rPr lang="en-US" dirty="0"/>
            <a:t> </a:t>
          </a:r>
          <a:r>
            <a:rPr lang="en-US" b="1" dirty="0"/>
            <a:t>netprøver.dk </a:t>
          </a:r>
          <a:r>
            <a:rPr lang="en-US" dirty="0"/>
            <a:t>og </a:t>
          </a:r>
          <a:r>
            <a:rPr lang="da-DK" dirty="0"/>
            <a:t>log på med dit UNI-login</a:t>
          </a:r>
          <a:endParaRPr lang="en-US" dirty="0"/>
        </a:p>
      </dgm:t>
    </dgm:pt>
    <dgm:pt modelId="{D1C99A71-7BAA-4CA2-8819-31F52E52483C}" type="parTrans" cxnId="{C40ECB9E-12B6-494E-985E-A281587A0ACD}">
      <dgm:prSet/>
      <dgm:spPr/>
      <dgm:t>
        <a:bodyPr/>
        <a:lstStyle/>
        <a:p>
          <a:endParaRPr lang="da-DK"/>
        </a:p>
      </dgm:t>
    </dgm:pt>
    <dgm:pt modelId="{8EC156E9-C3DD-416C-A9B2-B454F0D04BF1}" type="sibTrans" cxnId="{C40ECB9E-12B6-494E-985E-A281587A0ACD}">
      <dgm:prSet/>
      <dgm:spPr/>
      <dgm:t>
        <a:bodyPr/>
        <a:lstStyle/>
        <a:p>
          <a:endParaRPr lang="da-DK"/>
        </a:p>
      </dgm:t>
    </dgm:pt>
    <dgm:pt modelId="{A1769BC4-3BE5-4C1D-800F-8C254A00EC65}">
      <dgm:prSet/>
      <dgm:spPr/>
      <dgm:t>
        <a:bodyPr/>
        <a:lstStyle/>
        <a:p>
          <a:r>
            <a:rPr lang="en-US" dirty="0"/>
            <a:t>Brug: </a:t>
          </a:r>
          <a:r>
            <a:rPr lang="en-US" b="1" dirty="0"/>
            <a:t>ordbogen.com</a:t>
          </a:r>
        </a:p>
      </dgm:t>
    </dgm:pt>
    <dgm:pt modelId="{4FD6E5D9-C6DB-40FE-8F15-052B2F80D9F6}" type="parTrans" cxnId="{DA3ABD5B-5E5F-44AD-B5B3-8B1F91F6359F}">
      <dgm:prSet/>
      <dgm:spPr/>
      <dgm:t>
        <a:bodyPr/>
        <a:lstStyle/>
        <a:p>
          <a:endParaRPr lang="da-DK"/>
        </a:p>
      </dgm:t>
    </dgm:pt>
    <dgm:pt modelId="{78E3158E-CDFC-4272-9375-F5241DAE0FE9}" type="sibTrans" cxnId="{DA3ABD5B-5E5F-44AD-B5B3-8B1F91F6359F}">
      <dgm:prSet/>
      <dgm:spPr/>
      <dgm:t>
        <a:bodyPr/>
        <a:lstStyle/>
        <a:p>
          <a:endParaRPr lang="da-DK"/>
        </a:p>
      </dgm:t>
    </dgm:pt>
    <dgm:pt modelId="{4C1654C6-3783-4D6A-B986-5F5FF0721480}">
      <dgm:prSet/>
      <dgm:spPr/>
      <dgm:t>
        <a:bodyPr/>
        <a:lstStyle/>
        <a:p>
          <a:r>
            <a:rPr lang="en-US" dirty="0"/>
            <a:t>Gem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flere</a:t>
          </a:r>
          <a:r>
            <a:rPr lang="en-US" dirty="0"/>
            <a:t> </a:t>
          </a:r>
          <a:r>
            <a:rPr lang="en-US" dirty="0" err="1"/>
            <a:t>filnavne</a:t>
          </a:r>
          <a:r>
            <a:rPr lang="en-US" dirty="0"/>
            <a:t> og </a:t>
          </a:r>
          <a:r>
            <a:rPr lang="en-US" dirty="0" err="1"/>
            <a:t>evt</a:t>
          </a:r>
          <a:r>
            <a:rPr lang="en-US" dirty="0"/>
            <a:t>.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USB-</a:t>
          </a:r>
          <a:r>
            <a:rPr lang="en-US" dirty="0" err="1"/>
            <a:t>nøgle</a:t>
          </a:r>
          <a:endParaRPr lang="en-US" dirty="0"/>
        </a:p>
      </dgm:t>
    </dgm:pt>
    <dgm:pt modelId="{26BE5AE8-4DCF-470E-AF60-94A9D54757C0}" type="parTrans" cxnId="{5040FCC8-2BAE-43E9-9E6B-0E5AE459C130}">
      <dgm:prSet/>
      <dgm:spPr/>
      <dgm:t>
        <a:bodyPr/>
        <a:lstStyle/>
        <a:p>
          <a:endParaRPr lang="da-DK"/>
        </a:p>
      </dgm:t>
    </dgm:pt>
    <dgm:pt modelId="{7088A353-1DF3-477B-9819-A51373F75710}" type="sibTrans" cxnId="{5040FCC8-2BAE-43E9-9E6B-0E5AE459C130}">
      <dgm:prSet/>
      <dgm:spPr/>
      <dgm:t>
        <a:bodyPr/>
        <a:lstStyle/>
        <a:p>
          <a:endParaRPr lang="da-DK"/>
        </a:p>
      </dgm:t>
    </dgm:pt>
    <dgm:pt modelId="{37DF83B9-8ED9-495A-9C38-F25AC3576F96}">
      <dgm:prSet/>
      <dgm:spPr/>
      <dgm:t>
        <a:bodyPr/>
        <a:lstStyle/>
        <a:p>
          <a:r>
            <a:rPr lang="en-US" dirty="0" err="1"/>
            <a:t>Aflever</a:t>
          </a:r>
          <a:r>
            <a:rPr lang="en-US" dirty="0"/>
            <a:t> I PDF format – </a:t>
          </a:r>
          <a:r>
            <a:rPr lang="en-US" dirty="0" err="1"/>
            <a:t>på</a:t>
          </a:r>
          <a:r>
            <a:rPr lang="en-US" dirty="0"/>
            <a:t>  </a:t>
          </a:r>
          <a:r>
            <a:rPr lang="en-US" b="1" dirty="0"/>
            <a:t>netprøver.dk</a:t>
          </a:r>
        </a:p>
      </dgm:t>
    </dgm:pt>
    <dgm:pt modelId="{7CEFF9A0-A205-4670-AC95-7C05766452D6}" type="parTrans" cxnId="{D7076802-7C88-46B3-AEB6-26218D5E8EFA}">
      <dgm:prSet/>
      <dgm:spPr/>
      <dgm:t>
        <a:bodyPr/>
        <a:lstStyle/>
        <a:p>
          <a:endParaRPr lang="da-DK"/>
        </a:p>
      </dgm:t>
    </dgm:pt>
    <dgm:pt modelId="{84468C0D-4446-4443-BA5B-F8DE0EAD5713}" type="sibTrans" cxnId="{D7076802-7C88-46B3-AEB6-26218D5E8EFA}">
      <dgm:prSet/>
      <dgm:spPr/>
      <dgm:t>
        <a:bodyPr/>
        <a:lstStyle/>
        <a:p>
          <a:endParaRPr lang="da-DK"/>
        </a:p>
      </dgm:t>
    </dgm:pt>
    <dgm:pt modelId="{D1D4F2D8-71AF-4989-AAF4-807BC1A8B7D2}">
      <dgm:prSet/>
      <dgm:spPr/>
      <dgm:t>
        <a:bodyPr/>
        <a:lstStyle/>
        <a:p>
          <a:r>
            <a:rPr lang="en-US" dirty="0"/>
            <a:t>OBS: Der </a:t>
          </a:r>
          <a:r>
            <a:rPr lang="en-US" dirty="0" err="1"/>
            <a:t>må</a:t>
          </a:r>
          <a:r>
            <a:rPr lang="en-US" dirty="0"/>
            <a:t> IKKE </a:t>
          </a:r>
          <a:r>
            <a:rPr lang="en-US" dirty="0" err="1"/>
            <a:t>skrives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formelsamlingen</a:t>
          </a:r>
          <a:endParaRPr lang="en-US" dirty="0"/>
        </a:p>
      </dgm:t>
    </dgm:pt>
    <dgm:pt modelId="{AF7B8803-0095-4F8B-A53E-AEB23F6042C0}" type="parTrans" cxnId="{D6DF728E-1E96-4968-A105-3075A5806856}">
      <dgm:prSet/>
      <dgm:spPr/>
      <dgm:t>
        <a:bodyPr/>
        <a:lstStyle/>
        <a:p>
          <a:endParaRPr lang="da-DK"/>
        </a:p>
      </dgm:t>
    </dgm:pt>
    <dgm:pt modelId="{F72BE96C-ECF2-40FC-B315-EC1396D32A47}" type="sibTrans" cxnId="{D6DF728E-1E96-4968-A105-3075A5806856}">
      <dgm:prSet/>
      <dgm:spPr/>
      <dgm:t>
        <a:bodyPr/>
        <a:lstStyle/>
        <a:p>
          <a:endParaRPr lang="da-DK"/>
        </a:p>
      </dgm:t>
    </dgm:pt>
    <dgm:pt modelId="{62FD7885-DAE7-4C2E-889F-FDC73D654AE4}" type="pres">
      <dgm:prSet presAssocID="{079B18AE-6F39-4039-9A2B-C4775C07D4D4}" presName="linear" presStyleCnt="0">
        <dgm:presLayoutVars>
          <dgm:dir/>
          <dgm:animLvl val="lvl"/>
          <dgm:resizeHandles val="exact"/>
        </dgm:presLayoutVars>
      </dgm:prSet>
      <dgm:spPr/>
    </dgm:pt>
    <dgm:pt modelId="{9D83CAE3-029A-44E2-9F85-B585F24324A9}" type="pres">
      <dgm:prSet presAssocID="{43B8285C-49E3-4C43-A70B-73D8146D7137}" presName="parentLin" presStyleCnt="0"/>
      <dgm:spPr/>
    </dgm:pt>
    <dgm:pt modelId="{DEA764C5-848A-4A2E-88DF-671531F5E0BE}" type="pres">
      <dgm:prSet presAssocID="{43B8285C-49E3-4C43-A70B-73D8146D7137}" presName="parentLeftMargin" presStyleLbl="node1" presStyleIdx="0" presStyleCnt="3"/>
      <dgm:spPr/>
    </dgm:pt>
    <dgm:pt modelId="{9BB9C95E-54EE-462A-A01F-670C85C05F01}" type="pres">
      <dgm:prSet presAssocID="{43B8285C-49E3-4C43-A70B-73D8146D71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12448F-35E1-4058-8C9B-D438F6272462}" type="pres">
      <dgm:prSet presAssocID="{43B8285C-49E3-4C43-A70B-73D8146D7137}" presName="negativeSpace" presStyleCnt="0"/>
      <dgm:spPr/>
    </dgm:pt>
    <dgm:pt modelId="{66AF22D5-A348-4734-A49A-A07503A23BF7}" type="pres">
      <dgm:prSet presAssocID="{43B8285C-49E3-4C43-A70B-73D8146D7137}" presName="childText" presStyleLbl="conFgAcc1" presStyleIdx="0" presStyleCnt="3">
        <dgm:presLayoutVars>
          <dgm:bulletEnabled val="1"/>
        </dgm:presLayoutVars>
      </dgm:prSet>
      <dgm:spPr/>
    </dgm:pt>
    <dgm:pt modelId="{A239CCF6-14C7-42D1-A4AD-459762C3A9BE}" type="pres">
      <dgm:prSet presAssocID="{600B187F-37CA-468E-A3A6-41D811260E73}" presName="spaceBetweenRectangles" presStyleCnt="0"/>
      <dgm:spPr/>
    </dgm:pt>
    <dgm:pt modelId="{D7A87899-EAF9-4612-A402-FB0CBB991D69}" type="pres">
      <dgm:prSet presAssocID="{A1BB3AFD-27AC-40C8-B8CB-6AAD50B3151E}" presName="parentLin" presStyleCnt="0"/>
      <dgm:spPr/>
    </dgm:pt>
    <dgm:pt modelId="{915CDFAD-9F1B-43DB-98EA-17718791F012}" type="pres">
      <dgm:prSet presAssocID="{A1BB3AFD-27AC-40C8-B8CB-6AAD50B3151E}" presName="parentLeftMargin" presStyleLbl="node1" presStyleIdx="0" presStyleCnt="3"/>
      <dgm:spPr/>
    </dgm:pt>
    <dgm:pt modelId="{6470AA20-86E3-4884-A787-1AE208482F03}" type="pres">
      <dgm:prSet presAssocID="{A1BB3AFD-27AC-40C8-B8CB-6AAD50B315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65C101-C2FF-40C8-9067-06C1C721EF02}" type="pres">
      <dgm:prSet presAssocID="{A1BB3AFD-27AC-40C8-B8CB-6AAD50B3151E}" presName="negativeSpace" presStyleCnt="0"/>
      <dgm:spPr/>
    </dgm:pt>
    <dgm:pt modelId="{E81C9A20-365C-4A65-A434-561B3B92ECF4}" type="pres">
      <dgm:prSet presAssocID="{A1BB3AFD-27AC-40C8-B8CB-6AAD50B3151E}" presName="childText" presStyleLbl="conFgAcc1" presStyleIdx="1" presStyleCnt="3">
        <dgm:presLayoutVars>
          <dgm:bulletEnabled val="1"/>
        </dgm:presLayoutVars>
      </dgm:prSet>
      <dgm:spPr/>
    </dgm:pt>
    <dgm:pt modelId="{6C7867A7-16C4-40DF-A4FA-E9BF4A57638C}" type="pres">
      <dgm:prSet presAssocID="{A8C8189C-53E2-45ED-997F-C96B84B94C12}" presName="spaceBetweenRectangles" presStyleCnt="0"/>
      <dgm:spPr/>
    </dgm:pt>
    <dgm:pt modelId="{C58D20CA-7738-4A00-9589-66117CECB2F6}" type="pres">
      <dgm:prSet presAssocID="{F7694780-E511-4E89-A025-B9F013CD89AD}" presName="parentLin" presStyleCnt="0"/>
      <dgm:spPr/>
    </dgm:pt>
    <dgm:pt modelId="{FD622548-7449-47CA-9DF4-6F93F62AFB5D}" type="pres">
      <dgm:prSet presAssocID="{F7694780-E511-4E89-A025-B9F013CD89AD}" presName="parentLeftMargin" presStyleLbl="node1" presStyleIdx="1" presStyleCnt="3"/>
      <dgm:spPr/>
    </dgm:pt>
    <dgm:pt modelId="{47401296-7913-4DDC-9543-263D28D6B40A}" type="pres">
      <dgm:prSet presAssocID="{F7694780-E511-4E89-A025-B9F013CD89A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9A58E2F-1EBF-4037-8E39-07F57B6FE2BF}" type="pres">
      <dgm:prSet presAssocID="{F7694780-E511-4E89-A025-B9F013CD89AD}" presName="negativeSpace" presStyleCnt="0"/>
      <dgm:spPr/>
    </dgm:pt>
    <dgm:pt modelId="{059CEBF1-37F3-43F9-B6A9-28C718C291CE}" type="pres">
      <dgm:prSet presAssocID="{F7694780-E511-4E89-A025-B9F013CD89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076802-7C88-46B3-AEB6-26218D5E8EFA}" srcId="{A1BB3AFD-27AC-40C8-B8CB-6AAD50B3151E}" destId="{37DF83B9-8ED9-495A-9C38-F25AC3576F96}" srcOrd="3" destOrd="0" parTransId="{7CEFF9A0-A205-4670-AC95-7C05766452D6}" sibTransId="{84468C0D-4446-4443-BA5B-F8DE0EAD5713}"/>
    <dgm:cxn modelId="{A1758E06-A037-42E7-90C3-16F6838409C3}" type="presOf" srcId="{D1D4F2D8-71AF-4989-AAF4-807BC1A8B7D2}" destId="{E81C9A20-365C-4A65-A434-561B3B92ECF4}" srcOrd="0" destOrd="4" presId="urn:microsoft.com/office/officeart/2005/8/layout/list1"/>
    <dgm:cxn modelId="{5C975C10-7970-41E2-8845-4D688651934E}" type="presOf" srcId="{A1BB3AFD-27AC-40C8-B8CB-6AAD50B3151E}" destId="{6470AA20-86E3-4884-A787-1AE208482F03}" srcOrd="1" destOrd="0" presId="urn:microsoft.com/office/officeart/2005/8/layout/list1"/>
    <dgm:cxn modelId="{46783817-FD14-4A33-B24A-410A3E56D0A0}" srcId="{079B18AE-6F39-4039-9A2B-C4775C07D4D4}" destId="{43B8285C-49E3-4C43-A70B-73D8146D7137}" srcOrd="0" destOrd="0" parTransId="{41A2D15C-1C81-40F7-817C-0D4049623F2A}" sibTransId="{600B187F-37CA-468E-A3A6-41D811260E73}"/>
    <dgm:cxn modelId="{D6AAC918-CDCA-46F1-AAC5-62F75E9F61AF}" srcId="{F7694780-E511-4E89-A025-B9F013CD89AD}" destId="{64F2B74B-E648-451D-937F-88BBA9740C00}" srcOrd="1" destOrd="0" parTransId="{46B80C17-FA99-4365-98FA-7E2078538683}" sibTransId="{5B13A613-E9D9-41FD-9FD6-CB968D38A660}"/>
    <dgm:cxn modelId="{EDF4E819-F4A5-47B3-B502-04461DAEA3CF}" type="presOf" srcId="{F7694780-E511-4E89-A025-B9F013CD89AD}" destId="{47401296-7913-4DDC-9543-263D28D6B40A}" srcOrd="1" destOrd="0" presId="urn:microsoft.com/office/officeart/2005/8/layout/list1"/>
    <dgm:cxn modelId="{3B9B661E-8E68-4670-8027-29FC1DBFEFE0}" type="presOf" srcId="{A1769BC4-3BE5-4C1D-800F-8C254A00EC65}" destId="{E81C9A20-365C-4A65-A434-561B3B92ECF4}" srcOrd="0" destOrd="1" presId="urn:microsoft.com/office/officeart/2005/8/layout/list1"/>
    <dgm:cxn modelId="{2C743D29-F943-499B-97DD-03CB08A8C4AB}" srcId="{43B8285C-49E3-4C43-A70B-73D8146D7137}" destId="{E1E66329-FCF9-43F3-8087-6AFD0F386C0A}" srcOrd="3" destOrd="0" parTransId="{99A67C97-FDC1-423C-8BAA-CD165C7929DB}" sibTransId="{B47F7930-10E6-4C3B-98C6-C463A37DCA4A}"/>
    <dgm:cxn modelId="{FEFF7B30-6724-437F-A2CE-E1179E2C724B}" srcId="{43B8285C-49E3-4C43-A70B-73D8146D7137}" destId="{7AE10EA4-79AB-483C-994F-05AED26EE0D1}" srcOrd="1" destOrd="0" parTransId="{A59744E6-DB18-4EA5-9066-B07E32220817}" sibTransId="{1EC0A92E-CC2A-4982-B670-5E3D0C5A3845}"/>
    <dgm:cxn modelId="{15B5AC40-48EA-4C0B-836F-DFB2FB555B37}" type="presOf" srcId="{BD7A88E7-DFD6-4CBF-90FE-EC25F08CA485}" destId="{E81C9A20-365C-4A65-A434-561B3B92ECF4}" srcOrd="0" destOrd="0" presId="urn:microsoft.com/office/officeart/2005/8/layout/list1"/>
    <dgm:cxn modelId="{DA3ABD5B-5E5F-44AD-B5B3-8B1F91F6359F}" srcId="{A1BB3AFD-27AC-40C8-B8CB-6AAD50B3151E}" destId="{A1769BC4-3BE5-4C1D-800F-8C254A00EC65}" srcOrd="1" destOrd="0" parTransId="{4FD6E5D9-C6DB-40FE-8F15-052B2F80D9F6}" sibTransId="{78E3158E-CDFC-4272-9375-F5241DAE0FE9}"/>
    <dgm:cxn modelId="{8E4C9766-6625-4436-9B2E-4ECC57A6CEEE}" type="presOf" srcId="{6956AA41-9137-4BD5-9BFF-5744C8BED237}" destId="{66AF22D5-A348-4734-A49A-A07503A23BF7}" srcOrd="0" destOrd="2" presId="urn:microsoft.com/office/officeart/2005/8/layout/list1"/>
    <dgm:cxn modelId="{0103B748-EBFC-4593-AD33-B89A2ED08D5D}" type="presOf" srcId="{7AE10EA4-79AB-483C-994F-05AED26EE0D1}" destId="{66AF22D5-A348-4734-A49A-A07503A23BF7}" srcOrd="0" destOrd="1" presId="urn:microsoft.com/office/officeart/2005/8/layout/list1"/>
    <dgm:cxn modelId="{ED229F6B-CFB8-416F-AEFF-1D2681992D8E}" type="presOf" srcId="{64F2B74B-E648-451D-937F-88BBA9740C00}" destId="{059CEBF1-37F3-43F9-B6A9-28C718C291CE}" srcOrd="0" destOrd="1" presId="urn:microsoft.com/office/officeart/2005/8/layout/list1"/>
    <dgm:cxn modelId="{EA96284F-9B3A-4D03-BF60-F7C4C69DABA2}" srcId="{43B8285C-49E3-4C43-A70B-73D8146D7137}" destId="{A3523D18-0882-4C04-9910-A66D95978C4C}" srcOrd="0" destOrd="0" parTransId="{EC29836D-147E-48AB-9D71-E05B8C696EC6}" sibTransId="{ACDC60B5-FDE8-4748-BC84-FCD95C8A735B}"/>
    <dgm:cxn modelId="{F9D2904F-675D-45A5-9188-5918BCE747B0}" type="presOf" srcId="{37DF83B9-8ED9-495A-9C38-F25AC3576F96}" destId="{E81C9A20-365C-4A65-A434-561B3B92ECF4}" srcOrd="0" destOrd="3" presId="urn:microsoft.com/office/officeart/2005/8/layout/list1"/>
    <dgm:cxn modelId="{AD1DF177-E211-4B1C-B582-E11A8B7487F0}" type="presOf" srcId="{43B8285C-49E3-4C43-A70B-73D8146D7137}" destId="{DEA764C5-848A-4A2E-88DF-671531F5E0BE}" srcOrd="0" destOrd="0" presId="urn:microsoft.com/office/officeart/2005/8/layout/list1"/>
    <dgm:cxn modelId="{6143D58C-BC93-4E15-9C1E-2248E6FC765A}" srcId="{079B18AE-6F39-4039-9A2B-C4775C07D4D4}" destId="{F7694780-E511-4E89-A025-B9F013CD89AD}" srcOrd="2" destOrd="0" parTransId="{50A91FBD-3670-46F2-B711-DD85A0490DAD}" sibTransId="{6951A00A-B9F4-4CBA-A0B8-C050ACF9DAD7}"/>
    <dgm:cxn modelId="{D9F6188D-7B61-49DC-85AF-3E8C65489BD7}" type="presOf" srcId="{0A18D1B2-8C02-4A54-95F9-1B5407B1FAF8}" destId="{059CEBF1-37F3-43F9-B6A9-28C718C291CE}" srcOrd="0" destOrd="0" presId="urn:microsoft.com/office/officeart/2005/8/layout/list1"/>
    <dgm:cxn modelId="{D6DF728E-1E96-4968-A105-3075A5806856}" srcId="{A1BB3AFD-27AC-40C8-B8CB-6AAD50B3151E}" destId="{D1D4F2D8-71AF-4989-AAF4-807BC1A8B7D2}" srcOrd="4" destOrd="0" parTransId="{AF7B8803-0095-4F8B-A53E-AEB23F6042C0}" sibTransId="{F72BE96C-ECF2-40FC-B315-EC1396D32A47}"/>
    <dgm:cxn modelId="{05C2F793-AFE6-49D3-8F23-8431C2B383AC}" type="presOf" srcId="{E1E66329-FCF9-43F3-8087-6AFD0F386C0A}" destId="{66AF22D5-A348-4734-A49A-A07503A23BF7}" srcOrd="0" destOrd="3" presId="urn:microsoft.com/office/officeart/2005/8/layout/list1"/>
    <dgm:cxn modelId="{C40ECB9E-12B6-494E-985E-A281587A0ACD}" srcId="{43B8285C-49E3-4C43-A70B-73D8146D7137}" destId="{EFBB8808-B2A7-4924-A8AC-52581273F0E9}" srcOrd="4" destOrd="0" parTransId="{D1C99A71-7BAA-4CA2-8819-31F52E52483C}" sibTransId="{8EC156E9-C3DD-416C-A9B2-B454F0D04BF1}"/>
    <dgm:cxn modelId="{D956B09F-ABFC-4077-9074-C90F9BB30757}" srcId="{43B8285C-49E3-4C43-A70B-73D8146D7137}" destId="{6956AA41-9137-4BD5-9BFF-5744C8BED237}" srcOrd="2" destOrd="0" parTransId="{E5B3A374-8004-435A-B0ED-25EE1482B2D9}" sibTransId="{832AB137-03AB-48CC-AD0C-576FD0B894A7}"/>
    <dgm:cxn modelId="{53841BA9-D0E2-45CE-9D3F-4113B606AACD}" type="presOf" srcId="{A1BB3AFD-27AC-40C8-B8CB-6AAD50B3151E}" destId="{915CDFAD-9F1B-43DB-98EA-17718791F012}" srcOrd="0" destOrd="0" presId="urn:microsoft.com/office/officeart/2005/8/layout/list1"/>
    <dgm:cxn modelId="{3C7B08AA-1BC3-4EB6-9F09-BDF44F11C8AA}" srcId="{A1BB3AFD-27AC-40C8-B8CB-6AAD50B3151E}" destId="{BD7A88E7-DFD6-4CBF-90FE-EC25F08CA485}" srcOrd="0" destOrd="0" parTransId="{588E17A2-977E-40BA-B4D5-1A519250305E}" sibTransId="{4012CEC8-0E5F-4122-A227-97D2ED9894EA}"/>
    <dgm:cxn modelId="{D31F16BB-76C2-487B-B99F-03CEFA8559BC}" type="presOf" srcId="{F7694780-E511-4E89-A025-B9F013CD89AD}" destId="{FD622548-7449-47CA-9DF4-6F93F62AFB5D}" srcOrd="0" destOrd="0" presId="urn:microsoft.com/office/officeart/2005/8/layout/list1"/>
    <dgm:cxn modelId="{8A721DBC-6C18-4508-9493-5D96BBE52F85}" srcId="{079B18AE-6F39-4039-9A2B-C4775C07D4D4}" destId="{A1BB3AFD-27AC-40C8-B8CB-6AAD50B3151E}" srcOrd="1" destOrd="0" parTransId="{D3A48C91-683D-4C02-96A1-D2736A31B0DF}" sibTransId="{A8C8189C-53E2-45ED-997F-C96B84B94C12}"/>
    <dgm:cxn modelId="{8F4A3CC0-0D5E-415C-A779-A79D4A2D0A29}" srcId="{F7694780-E511-4E89-A025-B9F013CD89AD}" destId="{0A18D1B2-8C02-4A54-95F9-1B5407B1FAF8}" srcOrd="0" destOrd="0" parTransId="{0C33CF93-BA8D-4CBA-95F6-4713A4FF1D9F}" sibTransId="{97329FD9-7946-4FC5-99B6-27E0DDB8A4DF}"/>
    <dgm:cxn modelId="{CA1C6CC3-8C9C-49C9-9675-CF99CF95FE2E}" type="presOf" srcId="{EFBB8808-B2A7-4924-A8AC-52581273F0E9}" destId="{66AF22D5-A348-4734-A49A-A07503A23BF7}" srcOrd="0" destOrd="4" presId="urn:microsoft.com/office/officeart/2005/8/layout/list1"/>
    <dgm:cxn modelId="{BA9F14C6-D260-44FD-8F8D-6BE40D911AD1}" type="presOf" srcId="{43B8285C-49E3-4C43-A70B-73D8146D7137}" destId="{9BB9C95E-54EE-462A-A01F-670C85C05F01}" srcOrd="1" destOrd="0" presId="urn:microsoft.com/office/officeart/2005/8/layout/list1"/>
    <dgm:cxn modelId="{5040FCC8-2BAE-43E9-9E6B-0E5AE459C130}" srcId="{A1BB3AFD-27AC-40C8-B8CB-6AAD50B3151E}" destId="{4C1654C6-3783-4D6A-B986-5F5FF0721480}" srcOrd="2" destOrd="0" parTransId="{26BE5AE8-4DCF-470E-AF60-94A9D54757C0}" sibTransId="{7088A353-1DF3-477B-9819-A51373F75710}"/>
    <dgm:cxn modelId="{FB03E6D0-3B93-4531-906F-6D858801CD48}" type="presOf" srcId="{4C1654C6-3783-4D6A-B986-5F5FF0721480}" destId="{E81C9A20-365C-4A65-A434-561B3B92ECF4}" srcOrd="0" destOrd="2" presId="urn:microsoft.com/office/officeart/2005/8/layout/list1"/>
    <dgm:cxn modelId="{5D2DA7D2-E7B1-4FB3-A32B-FAC258BE6BFB}" type="presOf" srcId="{A3523D18-0882-4C04-9910-A66D95978C4C}" destId="{66AF22D5-A348-4734-A49A-A07503A23BF7}" srcOrd="0" destOrd="0" presId="urn:microsoft.com/office/officeart/2005/8/layout/list1"/>
    <dgm:cxn modelId="{7156BCD9-16ED-499D-9E15-A72BEA995222}" type="presOf" srcId="{079B18AE-6F39-4039-9A2B-C4775C07D4D4}" destId="{62FD7885-DAE7-4C2E-889F-FDC73D654AE4}" srcOrd="0" destOrd="0" presId="urn:microsoft.com/office/officeart/2005/8/layout/list1"/>
    <dgm:cxn modelId="{6871A18E-FEBD-4B8B-9CF0-95AB38A735BB}" type="presParOf" srcId="{62FD7885-DAE7-4C2E-889F-FDC73D654AE4}" destId="{9D83CAE3-029A-44E2-9F85-B585F24324A9}" srcOrd="0" destOrd="0" presId="urn:microsoft.com/office/officeart/2005/8/layout/list1"/>
    <dgm:cxn modelId="{E80BC99F-8C74-49BF-B8AD-E453E6B03D31}" type="presParOf" srcId="{9D83CAE3-029A-44E2-9F85-B585F24324A9}" destId="{DEA764C5-848A-4A2E-88DF-671531F5E0BE}" srcOrd="0" destOrd="0" presId="urn:microsoft.com/office/officeart/2005/8/layout/list1"/>
    <dgm:cxn modelId="{58E590F1-E4E8-4670-A0FF-EFFB92BE5F59}" type="presParOf" srcId="{9D83CAE3-029A-44E2-9F85-B585F24324A9}" destId="{9BB9C95E-54EE-462A-A01F-670C85C05F01}" srcOrd="1" destOrd="0" presId="urn:microsoft.com/office/officeart/2005/8/layout/list1"/>
    <dgm:cxn modelId="{E7B20C04-24AF-4604-97AA-FB8A10E7C0A1}" type="presParOf" srcId="{62FD7885-DAE7-4C2E-889F-FDC73D654AE4}" destId="{7D12448F-35E1-4058-8C9B-D438F6272462}" srcOrd="1" destOrd="0" presId="urn:microsoft.com/office/officeart/2005/8/layout/list1"/>
    <dgm:cxn modelId="{38A5321B-F21E-4C7D-8C51-72373A4DD9A2}" type="presParOf" srcId="{62FD7885-DAE7-4C2E-889F-FDC73D654AE4}" destId="{66AF22D5-A348-4734-A49A-A07503A23BF7}" srcOrd="2" destOrd="0" presId="urn:microsoft.com/office/officeart/2005/8/layout/list1"/>
    <dgm:cxn modelId="{46E86139-666F-4B08-B360-0CD6A9F95B4F}" type="presParOf" srcId="{62FD7885-DAE7-4C2E-889F-FDC73D654AE4}" destId="{A239CCF6-14C7-42D1-A4AD-459762C3A9BE}" srcOrd="3" destOrd="0" presId="urn:microsoft.com/office/officeart/2005/8/layout/list1"/>
    <dgm:cxn modelId="{6C864667-4DBA-4C39-9C87-B42ED35D9AC7}" type="presParOf" srcId="{62FD7885-DAE7-4C2E-889F-FDC73D654AE4}" destId="{D7A87899-EAF9-4612-A402-FB0CBB991D69}" srcOrd="4" destOrd="0" presId="urn:microsoft.com/office/officeart/2005/8/layout/list1"/>
    <dgm:cxn modelId="{7CCF52E3-3A07-4992-AFD6-CF742613111C}" type="presParOf" srcId="{D7A87899-EAF9-4612-A402-FB0CBB991D69}" destId="{915CDFAD-9F1B-43DB-98EA-17718791F012}" srcOrd="0" destOrd="0" presId="urn:microsoft.com/office/officeart/2005/8/layout/list1"/>
    <dgm:cxn modelId="{F55765AB-443D-4912-A594-B9ED0ABD65C8}" type="presParOf" srcId="{D7A87899-EAF9-4612-A402-FB0CBB991D69}" destId="{6470AA20-86E3-4884-A787-1AE208482F03}" srcOrd="1" destOrd="0" presId="urn:microsoft.com/office/officeart/2005/8/layout/list1"/>
    <dgm:cxn modelId="{EE7E00FA-9CAE-4379-97A5-0C3F0D5D9BCE}" type="presParOf" srcId="{62FD7885-DAE7-4C2E-889F-FDC73D654AE4}" destId="{9965C101-C2FF-40C8-9067-06C1C721EF02}" srcOrd="5" destOrd="0" presId="urn:microsoft.com/office/officeart/2005/8/layout/list1"/>
    <dgm:cxn modelId="{084CDD9E-E8C1-49B1-88C7-0CE0B543F26D}" type="presParOf" srcId="{62FD7885-DAE7-4C2E-889F-FDC73D654AE4}" destId="{E81C9A20-365C-4A65-A434-561B3B92ECF4}" srcOrd="6" destOrd="0" presId="urn:microsoft.com/office/officeart/2005/8/layout/list1"/>
    <dgm:cxn modelId="{39EBBCDE-992E-44E3-89BC-8C8377AB17AF}" type="presParOf" srcId="{62FD7885-DAE7-4C2E-889F-FDC73D654AE4}" destId="{6C7867A7-16C4-40DF-A4FA-E9BF4A57638C}" srcOrd="7" destOrd="0" presId="urn:microsoft.com/office/officeart/2005/8/layout/list1"/>
    <dgm:cxn modelId="{7E0B9FB0-EA5E-459E-B76D-47A1FF0423E1}" type="presParOf" srcId="{62FD7885-DAE7-4C2E-889F-FDC73D654AE4}" destId="{C58D20CA-7738-4A00-9589-66117CECB2F6}" srcOrd="8" destOrd="0" presId="urn:microsoft.com/office/officeart/2005/8/layout/list1"/>
    <dgm:cxn modelId="{1833D107-70C3-45CD-A3F2-427554B607D0}" type="presParOf" srcId="{C58D20CA-7738-4A00-9589-66117CECB2F6}" destId="{FD622548-7449-47CA-9DF4-6F93F62AFB5D}" srcOrd="0" destOrd="0" presId="urn:microsoft.com/office/officeart/2005/8/layout/list1"/>
    <dgm:cxn modelId="{A84285A7-02B4-4976-BF18-984036CBE3F7}" type="presParOf" srcId="{C58D20CA-7738-4A00-9589-66117CECB2F6}" destId="{47401296-7913-4DDC-9543-263D28D6B40A}" srcOrd="1" destOrd="0" presId="urn:microsoft.com/office/officeart/2005/8/layout/list1"/>
    <dgm:cxn modelId="{E1351732-D70D-437B-A403-1767AFE834A4}" type="presParOf" srcId="{62FD7885-DAE7-4C2E-889F-FDC73D654AE4}" destId="{39A58E2F-1EBF-4037-8E39-07F57B6FE2BF}" srcOrd="9" destOrd="0" presId="urn:microsoft.com/office/officeart/2005/8/layout/list1"/>
    <dgm:cxn modelId="{C490FE90-2CA5-4774-9055-679C92C611D2}" type="presParOf" srcId="{62FD7885-DAE7-4C2E-889F-FDC73D654AE4}" destId="{059CEBF1-37F3-43F9-B6A9-28C718C291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F22D5-A348-4734-A49A-A07503A23BF7}">
      <dsp:nvSpPr>
        <dsp:cNvPr id="0" name=""/>
        <dsp:cNvSpPr/>
      </dsp:nvSpPr>
      <dsp:spPr>
        <a:xfrm>
          <a:off x="0" y="283099"/>
          <a:ext cx="10515600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400" kern="1200" dirty="0"/>
            <a:t>Log på netværket </a:t>
          </a:r>
          <a:r>
            <a:rPr lang="da-DK" sz="1400" kern="1200" dirty="0" err="1"/>
            <a:t>GHGeksamen</a:t>
          </a:r>
          <a:r>
            <a:rPr lang="da-DK" sz="1400" kern="1200" dirty="0"/>
            <a:t>  med dit GHG-login (koden kan være dit CPR nummer)</a:t>
          </a:r>
          <a:endParaRPr lang="en-US" sz="1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400" kern="1200" dirty="0" err="1"/>
            <a:t>Sikre</a:t>
          </a:r>
          <a:r>
            <a:rPr lang="en-US" sz="1400" kern="1200" dirty="0"/>
            <a:t> dig, at du </a:t>
          </a:r>
          <a:r>
            <a:rPr lang="en-US" sz="1400" kern="1200" dirty="0" err="1"/>
            <a:t>kan</a:t>
          </a:r>
          <a:r>
            <a:rPr lang="en-US" sz="1400" kern="1200" dirty="0"/>
            <a:t> </a:t>
          </a:r>
          <a:r>
            <a:rPr lang="en-US" sz="1400" kern="1200" dirty="0" err="1"/>
            <a:t>komme</a:t>
          </a:r>
          <a:r>
            <a:rPr lang="en-US" sz="1400" kern="1200" dirty="0"/>
            <a:t> </a:t>
          </a:r>
          <a:r>
            <a:rPr lang="en-US" sz="1400" kern="1200" dirty="0" err="1"/>
            <a:t>på</a:t>
          </a:r>
          <a:r>
            <a:rPr lang="en-US" sz="1400" kern="1200" dirty="0"/>
            <a:t> </a:t>
          </a:r>
          <a:r>
            <a:rPr lang="en-US" sz="1400" b="1" kern="1200" dirty="0"/>
            <a:t>Lectio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400" kern="1200" dirty="0"/>
            <a:t>Sluk mobiltelefonen helt og aflever den</a:t>
          </a:r>
          <a:endParaRPr lang="en-US" sz="1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400" kern="1200" dirty="0"/>
            <a:t>Download </a:t>
          </a:r>
          <a:r>
            <a:rPr lang="da-DK" sz="1400" kern="1200" dirty="0" err="1"/>
            <a:t>Examcookies</a:t>
          </a:r>
          <a:r>
            <a:rPr lang="da-DK" sz="1400" kern="1200" dirty="0"/>
            <a:t> på </a:t>
          </a:r>
          <a:r>
            <a:rPr lang="da-DK" sz="1400" b="1" kern="1200" dirty="0"/>
            <a:t>examcookie.dk</a:t>
          </a:r>
          <a:r>
            <a:rPr lang="da-DK" sz="1400" kern="1200" dirty="0"/>
            <a:t> og log på med dit UNI-login</a:t>
          </a:r>
          <a:endParaRPr lang="en-US" sz="1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400" kern="1200" dirty="0" err="1"/>
            <a:t>Åben</a:t>
          </a:r>
          <a:r>
            <a:rPr lang="en-US" sz="1400" kern="1200" dirty="0"/>
            <a:t> </a:t>
          </a:r>
          <a:r>
            <a:rPr lang="en-US" sz="1400" b="1" kern="1200" dirty="0"/>
            <a:t>netprøver.dk </a:t>
          </a:r>
          <a:r>
            <a:rPr lang="en-US" sz="1400" kern="1200" dirty="0"/>
            <a:t>og </a:t>
          </a:r>
          <a:r>
            <a:rPr lang="da-DK" sz="1400" kern="1200" dirty="0"/>
            <a:t>log på med dit UNI-login</a:t>
          </a:r>
          <a:endParaRPr lang="en-US" sz="1400" kern="1200" dirty="0"/>
        </a:p>
      </dsp:txBody>
      <dsp:txXfrm>
        <a:off x="0" y="283099"/>
        <a:ext cx="10515600" cy="1499400"/>
      </dsp:txXfrm>
    </dsp:sp>
    <dsp:sp modelId="{9BB9C95E-54EE-462A-A01F-670C85C05F01}">
      <dsp:nvSpPr>
        <dsp:cNvPr id="0" name=""/>
        <dsp:cNvSpPr/>
      </dsp:nvSpPr>
      <dsp:spPr>
        <a:xfrm>
          <a:off x="525780" y="76459"/>
          <a:ext cx="7360920" cy="4132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u="sng" kern="1200"/>
            <a:t>Før prøven: </a:t>
          </a:r>
          <a:endParaRPr lang="en-US" sz="1400" kern="1200"/>
        </a:p>
      </dsp:txBody>
      <dsp:txXfrm>
        <a:off x="545955" y="96634"/>
        <a:ext cx="7320570" cy="372930"/>
      </dsp:txXfrm>
    </dsp:sp>
    <dsp:sp modelId="{E81C9A20-365C-4A65-A434-561B3B92ECF4}">
      <dsp:nvSpPr>
        <dsp:cNvPr id="0" name=""/>
        <dsp:cNvSpPr/>
      </dsp:nvSpPr>
      <dsp:spPr>
        <a:xfrm>
          <a:off x="0" y="2064739"/>
          <a:ext cx="10515600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 dirty="0"/>
            <a:t>Opgaven finder du i </a:t>
          </a:r>
          <a:r>
            <a:rPr lang="da-DK" sz="1400" b="1" kern="1200" dirty="0"/>
            <a:t>netprøver.dk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Brug: </a:t>
          </a:r>
          <a:r>
            <a:rPr lang="en-US" sz="1400" b="1" kern="1200" dirty="0"/>
            <a:t>ordbogen.com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Gem </a:t>
          </a:r>
          <a:r>
            <a:rPr lang="en-US" sz="1400" kern="1200" dirty="0" err="1"/>
            <a:t>i</a:t>
          </a:r>
          <a:r>
            <a:rPr lang="en-US" sz="1400" kern="1200" dirty="0"/>
            <a:t> </a:t>
          </a:r>
          <a:r>
            <a:rPr lang="en-US" sz="1400" kern="1200" dirty="0" err="1"/>
            <a:t>flere</a:t>
          </a:r>
          <a:r>
            <a:rPr lang="en-US" sz="1400" kern="1200" dirty="0"/>
            <a:t> </a:t>
          </a:r>
          <a:r>
            <a:rPr lang="en-US" sz="1400" kern="1200" dirty="0" err="1"/>
            <a:t>filnavne</a:t>
          </a:r>
          <a:r>
            <a:rPr lang="en-US" sz="1400" kern="1200" dirty="0"/>
            <a:t> og </a:t>
          </a:r>
          <a:r>
            <a:rPr lang="en-US" sz="1400" kern="1200" dirty="0" err="1"/>
            <a:t>evt</a:t>
          </a:r>
          <a:r>
            <a:rPr lang="en-US" sz="1400" kern="1200" dirty="0"/>
            <a:t>. </a:t>
          </a:r>
          <a:r>
            <a:rPr lang="en-US" sz="1400" kern="1200" dirty="0" err="1"/>
            <a:t>på</a:t>
          </a:r>
          <a:r>
            <a:rPr lang="en-US" sz="1400" kern="1200" dirty="0"/>
            <a:t> </a:t>
          </a:r>
          <a:r>
            <a:rPr lang="en-US" sz="1400" kern="1200" dirty="0" err="1"/>
            <a:t>en</a:t>
          </a:r>
          <a:r>
            <a:rPr lang="en-US" sz="1400" kern="1200" dirty="0"/>
            <a:t> USB-</a:t>
          </a:r>
          <a:r>
            <a:rPr lang="en-US" sz="1400" kern="1200" dirty="0" err="1"/>
            <a:t>nøgle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Aflever</a:t>
          </a:r>
          <a:r>
            <a:rPr lang="en-US" sz="1400" kern="1200" dirty="0"/>
            <a:t> I PDF format – </a:t>
          </a:r>
          <a:r>
            <a:rPr lang="en-US" sz="1400" kern="1200" dirty="0" err="1"/>
            <a:t>på</a:t>
          </a:r>
          <a:r>
            <a:rPr lang="en-US" sz="1400" kern="1200" dirty="0"/>
            <a:t>  </a:t>
          </a:r>
          <a:r>
            <a:rPr lang="en-US" sz="1400" b="1" kern="1200" dirty="0"/>
            <a:t>netprøver.dk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OBS: Der </a:t>
          </a:r>
          <a:r>
            <a:rPr lang="en-US" sz="1400" kern="1200" dirty="0" err="1"/>
            <a:t>må</a:t>
          </a:r>
          <a:r>
            <a:rPr lang="en-US" sz="1400" kern="1200" dirty="0"/>
            <a:t> IKKE </a:t>
          </a:r>
          <a:r>
            <a:rPr lang="en-US" sz="1400" kern="1200" dirty="0" err="1"/>
            <a:t>skrives</a:t>
          </a:r>
          <a:r>
            <a:rPr lang="en-US" sz="1400" kern="1200" dirty="0"/>
            <a:t> </a:t>
          </a:r>
          <a:r>
            <a:rPr lang="en-US" sz="1400" kern="1200" dirty="0" err="1"/>
            <a:t>i</a:t>
          </a:r>
          <a:r>
            <a:rPr lang="en-US" sz="1400" kern="1200" dirty="0"/>
            <a:t> </a:t>
          </a:r>
          <a:r>
            <a:rPr lang="en-US" sz="1400" kern="1200" dirty="0" err="1"/>
            <a:t>formelsamlingen</a:t>
          </a:r>
          <a:endParaRPr lang="en-US" sz="1400" kern="1200" dirty="0"/>
        </a:p>
      </dsp:txBody>
      <dsp:txXfrm>
        <a:off x="0" y="2064739"/>
        <a:ext cx="10515600" cy="1499400"/>
      </dsp:txXfrm>
    </dsp:sp>
    <dsp:sp modelId="{6470AA20-86E3-4884-A787-1AE208482F03}">
      <dsp:nvSpPr>
        <dsp:cNvPr id="0" name=""/>
        <dsp:cNvSpPr/>
      </dsp:nvSpPr>
      <dsp:spPr>
        <a:xfrm>
          <a:off x="525780" y="1858099"/>
          <a:ext cx="7360920" cy="4132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u="sng" kern="1200"/>
            <a:t>Prøven:</a:t>
          </a:r>
          <a:endParaRPr lang="en-US" sz="1400" kern="1200"/>
        </a:p>
      </dsp:txBody>
      <dsp:txXfrm>
        <a:off x="545955" y="1878274"/>
        <a:ext cx="7320570" cy="372930"/>
      </dsp:txXfrm>
    </dsp:sp>
    <dsp:sp modelId="{059CEBF1-37F3-43F9-B6A9-28C718C291CE}">
      <dsp:nvSpPr>
        <dsp:cNvPr id="0" name=""/>
        <dsp:cNvSpPr/>
      </dsp:nvSpPr>
      <dsp:spPr>
        <a:xfrm>
          <a:off x="0" y="3846379"/>
          <a:ext cx="10515600" cy="81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/>
            <a:t>Ryd jeres bord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400" kern="1200"/>
            <a:t>Husk jeres mobil og evt. opladere</a:t>
          </a:r>
          <a:endParaRPr lang="en-US" sz="1400" kern="1200"/>
        </a:p>
      </dsp:txBody>
      <dsp:txXfrm>
        <a:off x="0" y="3846379"/>
        <a:ext cx="10515600" cy="815850"/>
      </dsp:txXfrm>
    </dsp:sp>
    <dsp:sp modelId="{47401296-7913-4DDC-9543-263D28D6B40A}">
      <dsp:nvSpPr>
        <dsp:cNvPr id="0" name=""/>
        <dsp:cNvSpPr/>
      </dsp:nvSpPr>
      <dsp:spPr>
        <a:xfrm>
          <a:off x="525780" y="3639739"/>
          <a:ext cx="7360920" cy="4132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u="sng" kern="1200"/>
            <a:t>Efter prøven:</a:t>
          </a:r>
          <a:endParaRPr lang="en-US" sz="1400" kern="1200"/>
        </a:p>
      </dsp:txBody>
      <dsp:txXfrm>
        <a:off x="545955" y="3659914"/>
        <a:ext cx="7320570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2A4C6-EB62-BCF7-7521-CF13B3374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52DA103-641E-4153-D166-FA237FE41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E6072C-A1C4-903F-9A23-563F6EE12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7B2C76-6089-0C73-B492-CA5DF61C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A77789-F9AE-ADAE-9205-16BB8579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008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3A4E-F599-1E52-5087-DFFB6D25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CC579EF-3FBB-00BD-E9FF-0E4CBBCE9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579171-F701-C437-7B9F-05F2A2A8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1F4610-BE0C-85E8-F50D-228C0EDC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8F7821-BD65-151D-2EC8-3FB6B06D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67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7B36859-8C6B-238B-8FCE-1C775C624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679D1D1-40B1-AC44-C7EC-167D9ACC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84E620-4362-10E0-D687-A13F6D3D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881323-F20B-5231-DA75-BA5EDC51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4DB6A-C9E9-BC95-7C74-DEFA030F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8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C52E9-6B09-2C7B-ECF3-F801574E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A3718E-74DF-E9A2-994A-737D90440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4C3859-A53D-E65D-058B-2D3005C1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4A49AC-FDF8-74E6-4A9B-B80D1F3F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9644AB-DBDC-7EB7-CDBA-BFF266BE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40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A4215-7A57-AFAA-F60D-B891A3245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B02199-FE4E-34FA-71FD-72EE3FD5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4D007B-B899-D780-496C-B688CDB3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413708-FF9F-761D-5A38-1B50CB08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697308-FD76-43C0-9E79-6C6839B9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589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CC148-9107-499B-DA60-8396A0D6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0E944B-155D-4BBA-3B12-1A1459347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AD832F-E8B5-7DF8-4D22-2F8999221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78AAE-7F62-5064-2BBA-AECFBDFE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BD628B-AE33-6DED-FA2E-DF75C48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363E28-6C04-370E-7F83-108619B7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57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70864-54E1-957E-AC64-3E659AE8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8DC1C4-8C87-FA3B-00CE-59B8F65E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E265E6-BC35-C4C7-49E0-D70EB2C7F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A4A1EB0-CE69-F1D9-5C78-7A1F320E6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EE461D-68EE-833B-56A9-9EC9C9A5D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E8B8991-6BA4-519F-D3E2-961A235D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CA52A4F-0767-2762-FE96-A6F9AD52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5ED1D7-8A5C-EB49-18C5-7AA9C651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213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E6313-7ADD-6703-3338-49DD6953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4B9798-F5B8-32E3-8118-BA4F0DA6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A835E9-FD31-5A5D-AA3B-D4E58B934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4B4D41-FF1B-B678-D3F6-84CAB5A1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500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29396A1-9E8D-5E18-6B13-9DD6DEDA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6D51D7-ABA9-9CE7-0658-F47ECAA6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6B36A9-F88E-C4C9-80CA-3120966A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05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043A2-E3C3-50E1-7089-B2B48129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04AC8E-8C5C-742C-6187-309D34FDC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8C3AE2-1419-30E0-41FF-7608769D5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C75D09-EE3C-4EA9-1FF3-C59C3550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3920AA-FB0B-5863-F748-D479775C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E36F4E-8E13-09A4-30CB-68385FCC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473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E705-524B-FD6E-4EE1-4F8007C45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7245B0-5114-9F1B-2889-EDF62A636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A02DA03-0013-6202-7C47-D52B181AF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73C11C-9FCE-7D64-706A-F5FC1F36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2FD1637-F2F0-6BA7-6F92-B5EE6371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695284-BFBE-3970-4C9C-24ED7DA0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42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3178D7E-6DB2-AE8E-FFB0-A5E9B0B3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82636B-9C6F-B27E-C645-B7149D7F3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46FDE-8BE4-3747-758F-A48A72EBF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0FD3EE-98AC-EE36-8254-962683A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19931-A767-3FC3-89B6-F8893074F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521CD7-58CF-F1C3-78CD-EF6F10C83A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E54F473-E963-02CC-1A9A-95B2B243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/>
              <a:t>Velkommen til eksamen i Matematik B i 2.g</a:t>
            </a:r>
          </a:p>
        </p:txBody>
      </p:sp>
      <p:graphicFrame>
        <p:nvGraphicFramePr>
          <p:cNvPr id="7" name="Pladsholder til indhold 4">
            <a:extLst>
              <a:ext uri="{FF2B5EF4-FFF2-40B4-BE49-F238E27FC236}">
                <a16:creationId xmlns:a16="http://schemas.microsoft.com/office/drawing/2014/main" id="{6704EC77-A0EB-6CF4-22B8-D694282FA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6551774"/>
              </p:ext>
            </p:extLst>
          </p:nvPr>
        </p:nvGraphicFramePr>
        <p:xfrm>
          <a:off x="838200" y="1438275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9946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4EF24B347DA34BB062181EA58897A7" ma:contentTypeVersion="18" ma:contentTypeDescription="Opret et nyt dokument." ma:contentTypeScope="" ma:versionID="333f91267c9560913c37ad7ff0a4efcc">
  <xsd:schema xmlns:xsd="http://www.w3.org/2001/XMLSchema" xmlns:xs="http://www.w3.org/2001/XMLSchema" xmlns:p="http://schemas.microsoft.com/office/2006/metadata/properties" xmlns:ns2="7456f81f-1cdd-4a0a-b4a4-67493326e739" xmlns:ns3="28de1905-d0a1-4e23-a1f4-84ef94550ab4" targetNamespace="http://schemas.microsoft.com/office/2006/metadata/properties" ma:root="true" ma:fieldsID="7ab980d341332151d4c871596281e05a" ns2:_="" ns3:_="">
    <xsd:import namespace="7456f81f-1cdd-4a0a-b4a4-67493326e739"/>
    <xsd:import namespace="28de1905-d0a1-4e23-a1f4-84ef94550ab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6f81f-1cdd-4a0a-b4a4-67493326e73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ksonomiopsamlingskolonne" ma:hidden="true" ma:list="{1c5cfab2-8be3-4680-9c73-2098531b9846}" ma:internalName="TaxCatchAll" ma:showField="CatchAllData" ma:web="7456f81f-1cdd-4a0a-b4a4-67493326e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e1905-d0a1-4e23-a1f4-84ef94550a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2f4fca86-d2f5-41f1-a73e-64992856cd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56f81f-1cdd-4a0a-b4a4-67493326e739" xsi:nil="true"/>
    <lcf76f155ced4ddcb4097134ff3c332f xmlns="28de1905-d0a1-4e23-a1f4-84ef94550ab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07867B-215C-41F4-BFDE-711F0F28D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6f81f-1cdd-4a0a-b4a4-67493326e739"/>
    <ds:schemaRef ds:uri="28de1905-d0a1-4e23-a1f4-84ef94550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8DBDED-DD4E-4091-9785-B942101B236B}">
  <ds:schemaRefs>
    <ds:schemaRef ds:uri="http://schemas.openxmlformats.org/package/2006/metadata/core-properties"/>
    <ds:schemaRef ds:uri="http://purl.org/dc/elements/1.1/"/>
    <ds:schemaRef ds:uri="28de1905-d0a1-4e23-a1f4-84ef94550ab4"/>
    <ds:schemaRef ds:uri="http://schemas.microsoft.com/office/infopath/2007/PartnerControls"/>
    <ds:schemaRef ds:uri="7456f81f-1cdd-4a0a-b4a4-67493326e739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47F46AD-637E-4385-A6A0-7830A4234A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Velkommen til eksamen i Matematik B i 2.g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Kristine Høxbro Israelsen</dc:creator>
  <cp:lastModifiedBy>Anders Stæhr</cp:lastModifiedBy>
  <cp:revision>12</cp:revision>
  <cp:lastPrinted>2025-10-27T14:42:57Z</cp:lastPrinted>
  <dcterms:created xsi:type="dcterms:W3CDTF">2025-10-27T08:31:15Z</dcterms:created>
  <dcterms:modified xsi:type="dcterms:W3CDTF">2026-05-27T14:07:54Z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0x010100714EF24B347DA34BB062181EA58897A7</vt:lpwstr>
  </property>
  <property fmtid="{D5CDD505-2E9C-101B-9397-08002B2CF9AE}" pid="3" name="MediaServiceImageTags">
    <vt:lpwstr/>
  </property>
</Properties>
</file>